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40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59E49-81DA-46D4-BC8B-031E7B0748B9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9DADB-CD71-48D6-BD64-70E0074C1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78607-F7B9-411E-937B-7891FB18FC66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05772-30B3-4D3B-BF6E-0EF979E37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136DE-3C0A-422D-91D6-83DD5489B206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42FB-6A94-4189-A041-8F5ED35E9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6FA21-2283-4391-832E-B106B2D8E9F2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FA1F-06A3-4392-AC6F-76D1857DF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0A69-C2D5-45EC-9E08-26CF3422D577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DE75E-A49B-43A6-9CBE-FB2E7C9DA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1E97C-873B-4801-AA8A-CD24600FC815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991A5-1298-4135-BE92-494826911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F5A3-4960-4303-B350-E398A28005ED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245B9-3A4F-4B49-8184-035AB8669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9D955-B6A8-4254-B766-B21AA2782982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E6ECC-F533-4778-A99B-FA811A98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7E24D-7DDF-4BAD-BAED-7AB9930433D2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4F8B0-C042-4DA5-8584-0A8DFBF93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5B86B-49C7-48B6-9583-D66EA676FADB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4FD7-6782-4EF5-B4F4-E3F07AEFD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23241-29FF-495C-A496-3EDF82DD33B2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034BF-2885-415E-AA55-01D400F75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3C6C21A-9334-4345-A856-D407342C1ED4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7A82721-CF37-4862-A601-BCF1A06F5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3" r:id="rId5"/>
    <p:sldLayoutId id="2147483752" r:id="rId6"/>
    <p:sldLayoutId id="2147483758" r:id="rId7"/>
    <p:sldLayoutId id="2147483759" r:id="rId8"/>
    <p:sldLayoutId id="2147483760" r:id="rId9"/>
    <p:sldLayoutId id="2147483751" r:id="rId10"/>
    <p:sldLayoutId id="2147483761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en-US" smtClean="0"/>
              <a:t>How to strengthen our routes to success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079625"/>
          </a:xfrm>
        </p:spPr>
        <p:txBody>
          <a:bodyPr/>
          <a:lstStyle/>
          <a:p>
            <a:r>
              <a:rPr lang="en-US" smtClean="0"/>
              <a:t>South Gloucestershire Partners’ Conference</a:t>
            </a:r>
          </a:p>
          <a:p>
            <a:r>
              <a:rPr lang="en-US" smtClean="0"/>
              <a:t>7</a:t>
            </a:r>
            <a:r>
              <a:rPr lang="en-US" baseline="30000" smtClean="0"/>
              <a:t>th</a:t>
            </a:r>
            <a:r>
              <a:rPr lang="en-US" smtClean="0"/>
              <a:t> March 2014</a:t>
            </a:r>
          </a:p>
          <a:p>
            <a:endParaRPr lang="en-US" smtClean="0"/>
          </a:p>
          <a:p>
            <a:r>
              <a:rPr lang="en-US" sz="2800" smtClean="0"/>
              <a:t>Janice Suffolk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222250" y="539750"/>
            <a:ext cx="8683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andara" pitchFamily="34" charset="0"/>
              </a:rPr>
              <a:t>South  Gloucestershire  </a:t>
            </a: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222250" y="1698625"/>
            <a:ext cx="868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ndara" pitchFamily="34" charset="0"/>
              </a:rPr>
              <a:t>Diverse Communities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22250" y="2706688"/>
            <a:ext cx="868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ndara" pitchFamily="34" charset="0"/>
              </a:rPr>
              <a:t>Unique Community Problems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22250" y="3714750"/>
            <a:ext cx="868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ndara" pitchFamily="34" charset="0"/>
              </a:rPr>
              <a:t>Common Themes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222250" y="587375"/>
            <a:ext cx="8699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andara" pitchFamily="34" charset="0"/>
              </a:rPr>
              <a:t>Common Themes :</a:t>
            </a: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222250" y="1984375"/>
            <a:ext cx="8699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ndara" pitchFamily="34" charset="0"/>
              </a:rPr>
              <a:t>Low ambitions / Aspirations / Lack of Positive role models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222250" y="3224213"/>
            <a:ext cx="869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ndara" pitchFamily="34" charset="0"/>
              </a:rPr>
              <a:t>Mental health and other needs such as poverty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222250" y="4033838"/>
            <a:ext cx="8699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ndara" pitchFamily="34" charset="0"/>
              </a:rPr>
              <a:t>Poor qualifications / Lack of social, work and employability skills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238125" y="619125"/>
            <a:ext cx="8683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andara" pitchFamily="34" charset="0"/>
              </a:rPr>
              <a:t>Low ambitions / Aspirations / Lack of positive Role models</a:t>
            </a:r>
          </a:p>
        </p:txBody>
      </p:sp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238125" y="2190750"/>
            <a:ext cx="868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Encouraging participation within the voluntary sector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238125" y="3090863"/>
            <a:ext cx="868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Work Experience</a:t>
            </a: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238125" y="3992563"/>
            <a:ext cx="868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Mentoring schemes 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238125" y="4894263"/>
            <a:ext cx="86836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Easy Access to information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238125" y="5794375"/>
            <a:ext cx="868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Encouraging initiative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238125" y="714375"/>
            <a:ext cx="8667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andara" pitchFamily="34" charset="0"/>
              </a:rPr>
              <a:t>Mental health and other needs such as poverty</a:t>
            </a:r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365125" y="2424113"/>
            <a:ext cx="8540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Access to services such as Food banks &amp; Credit Unions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365125" y="3578225"/>
            <a:ext cx="8540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Accessibility to activities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365125" y="4730750"/>
            <a:ext cx="8540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Inclusive activities and services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238125" y="825500"/>
            <a:ext cx="8667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andara" pitchFamily="34" charset="0"/>
              </a:rPr>
              <a:t>Poor qualifications / Lack of social, work and employability  skills</a:t>
            </a: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428625" y="2563813"/>
            <a:ext cx="847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Job Clubs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460375" y="3711575"/>
            <a:ext cx="8413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Community Learning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539750" y="4857750"/>
            <a:ext cx="825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Work experience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238125" y="809625"/>
            <a:ext cx="8683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andara" pitchFamily="34" charset="0"/>
              </a:rPr>
              <a:t>Young people not targeted early enough / Poor links </a:t>
            </a: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238125" y="2857500"/>
            <a:ext cx="868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Primary aged children – Homework Club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238125" y="3854450"/>
            <a:ext cx="8683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Family Literacy Project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238125" y="4849813"/>
            <a:ext cx="868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ndara" pitchFamily="34" charset="0"/>
              </a:rPr>
              <a:t>School Talks and Industry visits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238125" y="762000"/>
            <a:ext cx="8683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andara" pitchFamily="34" charset="0"/>
              </a:rPr>
              <a:t>Conclusion</a:t>
            </a: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238125" y="2238375"/>
            <a:ext cx="8683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ndara" pitchFamily="34" charset="0"/>
              </a:rPr>
              <a:t>Empowering Communities to work together, listen and learn from each other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529</TotalTime>
  <Words>148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Candara</vt:lpstr>
      <vt:lpstr>Arial</vt:lpstr>
      <vt:lpstr>Symbol</vt:lpstr>
      <vt:lpstr>Calibri</vt:lpstr>
      <vt:lpstr>Waveform</vt:lpstr>
      <vt:lpstr>Waveform</vt:lpstr>
      <vt:lpstr>Waveform</vt:lpstr>
      <vt:lpstr>Waveform</vt:lpstr>
      <vt:lpstr>Waveform</vt:lpstr>
      <vt:lpstr>Waveform</vt:lpstr>
      <vt:lpstr>Waveform</vt:lpstr>
      <vt:lpstr>How to strengthen our routes to success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strengthen our routes to success</dc:title>
  <dc:creator>Janice Suffolk</dc:creator>
  <cp:lastModifiedBy>Stephanie Kruse (ID: sk1 on SGC900755)</cp:lastModifiedBy>
  <cp:revision>14</cp:revision>
  <dcterms:created xsi:type="dcterms:W3CDTF">2014-03-04T11:12:07Z</dcterms:created>
  <dcterms:modified xsi:type="dcterms:W3CDTF">2014-03-06T08:26:35Z</dcterms:modified>
</cp:coreProperties>
</file>