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7"/>
  </p:notesMasterIdLst>
  <p:sldIdLst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27187F-6FB5-4801-A5E7-466306317658}" v="13" dt="2024-11-14T08:28:24.2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155" d="100"/>
          <a:sy n="155" d="100"/>
        </p:scale>
        <p:origin x="2190" y="199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352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A7FD42-AB26-4BB3-9B1B-B8FED8866363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E80523-CE6D-4018-8A90-7590FCC76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423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E80523-CE6D-4018-8A90-7590FCC7696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664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9990E-151A-4C27-8D28-97CD14E3B0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66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510660-6A30-457D-BBF4-3363C3AA0D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076106-1DC0-49DD-B728-7EF724B46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7E7E-9452-4E30-9215-F6B5F02CAD7F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EC5A5-68D2-43C3-801C-BEED5E3EC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BF8F37-24F7-47D3-BA0A-881E25733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9163-A402-4100-A72D-0966269B0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6295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6FE6B-ED31-49AF-8E27-462058113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F140A8-A7B6-4EE4-ABAE-9E9473F09D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6DD28-E662-407B-9C9F-1172FB879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7E7E-9452-4E30-9215-F6B5F02CAD7F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CD7B7-5073-4E82-AA9F-11503EDDE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DCA64C-A70F-4289-8729-051385C3A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9163-A402-4100-A72D-0966269B0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00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C9E521-754E-4243-B677-B6A6AC1542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E8D1C9-1DB2-49D1-A7FD-B0409D156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96B9C-1D02-4112-AFD5-688BBCA29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7E7E-9452-4E30-9215-F6B5F02CAD7F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78E55-A6D1-4D63-BCC7-BB9B410B2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8AC82-C399-49AB-BA0A-E85226971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9163-A402-4100-A72D-0966269B0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314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E527C-E088-649D-3439-208CB4DD5C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D87254-E4F0-2DA2-9D05-24373F2EBE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22F17A-349A-5D71-5C4B-340CA5A96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49C9D-3C82-4476-8B6E-CAB2FCB65A9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51273-5878-A5E5-3DEE-BBC189523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D14DC0-17F7-8BFA-1FD5-5CE125293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7EC4-235A-4609-ABAA-C2F04631A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820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7DEA4-E8C4-1C5A-F2C6-E2ED57F6E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EC267-0872-8CD2-801B-BEEDD8455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AE76E-F763-943D-A4AA-CBB50F54D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49C9D-3C82-4476-8B6E-CAB2FCB65A9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7B946-6212-9CAF-2A8E-76B51ABCE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2C76B-C810-6D7D-CF75-69C9CDB62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7EC4-235A-4609-ABAA-C2F04631A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6392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08C18-D2A9-CC5C-5217-5BCD74FD1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3343A8-DCF0-EFA9-F985-A03A6C8BE2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2984F-4AE0-7D06-E941-C418A6770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49C9D-3C82-4476-8B6E-CAB2FCB65A9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5D145-81E8-9FEF-CB9B-4F874615B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FBECD-483D-9B4F-AB70-15F641054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7EC4-235A-4609-ABAA-C2F04631A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031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549EA-C5C9-8648-ED40-B4F4F347B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D0ABE-370F-6B28-B3AE-3F78F05D83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A3EB4B-5C93-E41F-0555-76586AEDA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68A95F-22E0-F660-15E3-3A8A66B9F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49C9D-3C82-4476-8B6E-CAB2FCB65A9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329FC5-1D95-4374-D97E-C0F7CC9B1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7FE86F-A51E-E446-7B12-388EF5465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7EC4-235A-4609-ABAA-C2F04631A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7134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F1BC3-0209-0906-796E-04E37AD8A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EB6286-1B0B-E1A1-0A17-CF5796C2B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5D4ADB-10E2-CCA3-15E6-9A89AC15B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ADF311-0A33-429A-8BC4-5B3B091C17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B33941-0CCC-9106-188B-0C9D8FF8D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D49D9D-4E55-ADBB-0A3C-63BC92EED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49C9D-3C82-4476-8B6E-CAB2FCB65A9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8044C1-99A4-1FA1-DEB8-DC6115769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4AF24A-DEEE-BA0A-9900-9D359A992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7EC4-235A-4609-ABAA-C2F04631A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1168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143D4-A4B5-962E-978A-C09B10EC5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4E3DAC-DBC8-5CAA-1059-8252AA656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49C9D-3C82-4476-8B6E-CAB2FCB65A9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3AF7A6-696A-EB03-0F52-6BC9C512D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28C9D3-1C94-1D24-DA88-7FB340DA5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7EC4-235A-4609-ABAA-C2F04631A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157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AD560F-A03D-BEDE-51CA-4E1FECA8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49C9D-3C82-4476-8B6E-CAB2FCB65A9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2A7469-A946-CC13-5F2C-236783271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60DA42-D7D7-8337-C2E9-0819DEC0E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7EC4-235A-4609-ABAA-C2F04631A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5638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B92F0-FC27-76A6-C2AD-64522EAF7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BD2CC-6D17-AD90-3708-63D58536E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6F3BD6-216C-1993-B10A-72F5329B06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9D53AE-6DEF-2175-3AB0-D09D8644A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49C9D-3C82-4476-8B6E-CAB2FCB65A9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1E13E6-3721-16EC-3B46-D0EF4F6CE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ECAEF7-3690-33F6-CB9C-88B4E02CF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7EC4-235A-4609-ABAA-C2F04631A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566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E9553-CE16-495C-9943-183B18841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3842D-62DC-4F26-B86A-8B56F649B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33811B-8C33-4466-A14C-629E19FB4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7E7E-9452-4E30-9215-F6B5F02CAD7F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DD36E5-8BB7-48E4-920A-465D3B978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456EB8-B04F-47B1-A564-7DCDA5414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9163-A402-4100-A72D-0966269B0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5915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D0F22-7B70-EE50-468D-EDAB4488E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996EA9-7520-37FA-1ECB-FD714C0E0F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8815C2-9797-E400-E0B8-400E793BBA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AA69D1-07E1-44E6-54E1-70B970DC2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49C9D-3C82-4476-8B6E-CAB2FCB65A9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C0B2D3-E1DE-B80B-3240-D7ED4FECE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9FB688-1B28-E8A0-930D-1910F8DE0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7EC4-235A-4609-ABAA-C2F04631A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444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C9B62-E7FB-221F-328D-5D009963E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9B7EEF-FAFF-0372-D339-0D1B19EA16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315EE-6282-4D1B-FB73-2F2B3E568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49C9D-3C82-4476-8B6E-CAB2FCB65A9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F736C2-4348-BFFA-4219-49E8BB8C5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E3CCE-7863-4122-64B9-B9D426CE4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7EC4-235A-4609-ABAA-C2F04631A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8882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BB9232-D32D-33CB-7803-BEB64EB357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03F4BA-96CE-54D1-5939-17BBA296D7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70CFD5-4557-01CF-AB92-68BC91AC5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49C9D-3C82-4476-8B6E-CAB2FCB65A9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3DE11-1770-7AAD-D735-66E821EEF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45038-7D49-4D08-7FDD-90EF5D459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37EC4-235A-4609-ABAA-C2F04631A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973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BF54D-15E2-4A61-89C6-C4230ACFA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DF6CE1-5DA2-4E38-A875-721D214698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900D58-EAE3-485A-AD8F-8C45D45D9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7E7E-9452-4E30-9215-F6B5F02CAD7F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420295-7947-4163-BEA4-40876130B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9BE33-58B6-4874-9916-E7D236688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9163-A402-4100-A72D-0966269B0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690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99C10-E882-4722-91F1-DBD57B1B8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A9748-11DF-4F56-B294-D901ECEA81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499F9F-1A48-47BD-815C-AD720507E1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F1F79-B610-4484-A238-1E877C4DA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7E7E-9452-4E30-9215-F6B5F02CAD7F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33AC6-1B2B-4483-8E68-C6590038D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AE9F8B-A6F4-4A0A-B65A-6EDD1B430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9163-A402-4100-A72D-0966269B0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366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BB7B1-9EC3-4E1E-81B6-BC986A630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208161-67D4-452D-882C-814623FEB8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CF2789-A2AD-4F60-977A-B4182991D7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FC4724-F3CB-4E2D-A54E-13DE2D377B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C75BFA-0242-46DD-AD6F-AA148F2941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A8DF2A-A64B-42FB-BD53-2379D23F8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7E7E-9452-4E30-9215-F6B5F02CAD7F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C02184-0F41-43F8-9123-D76C60EAF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DDAF4B-D69F-49FC-9E67-7402F4B9E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9163-A402-4100-A72D-0966269B0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769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2FEE5-8405-407A-93C1-E471BCC94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29AB49-EA16-4F5E-A934-8C06B246D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7E7E-9452-4E30-9215-F6B5F02CAD7F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096A5C-C02D-4028-B951-1108D6B2F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F71D67-5DE7-49A8-838E-B441258B4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9163-A402-4100-A72D-0966269B0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778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231929-3644-46CD-80D2-00C176D95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7E7E-9452-4E30-9215-F6B5F02CAD7F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DB1D14-44C3-4A76-A0F5-3DF55E8B9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F3B01D-94F6-4214-8A6F-59EE1CF6A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9163-A402-4100-A72D-0966269B0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07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250CF-27BD-432E-8BCB-DC7FFDADE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6190A-2B7F-4D69-B878-9E17007CA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08A785-672C-4114-98D6-BD0A28DB64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669FB1-6774-44D1-94DA-5334A1A3D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7E7E-9452-4E30-9215-F6B5F02CAD7F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150997-D81E-4D8F-BC81-41538B8A1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1BE151-130D-4902-8E29-D38E305F6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9163-A402-4100-A72D-0966269B0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330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4DA47-4243-42CD-AC89-009E31278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75079A-F36C-49E9-9502-0B8FD77D72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4CBB44-ADF3-4271-A253-AF220BE4E2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688DE6-CF6B-4258-9411-B908921BD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7E7E-9452-4E30-9215-F6B5F02CAD7F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85E808-6DEF-4A3C-9396-21CD629A0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B2EB6E-C5D9-45C1-B82D-7BD9D3DE3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39163-A402-4100-A72D-0966269B0C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923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BCE7A0-6939-4C2B-A778-734CB24E1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D8D609-4D39-4E68-AB14-5F24A7DD7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F63B4-E1E5-412F-AFBE-18E192C08F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A11F4B-6989-47DE-B02E-9BD88423A1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35E08-C728-476D-8CC7-CDD53D1730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39163-A402-4100-A72D-0966269B0CE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B15CC4-EBE2-45F9-7BA3-075E6A4A0C85}"/>
              </a:ext>
            </a:extLst>
          </p:cNvPr>
          <p:cNvSpPr txBox="1"/>
          <p:nvPr userDrawn="1"/>
        </p:nvSpPr>
        <p:spPr>
          <a:xfrm>
            <a:off x="4490977" y="2986268"/>
            <a:ext cx="3368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2">
                    <a:lumMod val="90000"/>
                  </a:schemeClr>
                </a:solidFill>
              </a:rPr>
              <a:t>Central Locality 1</a:t>
            </a:r>
          </a:p>
        </p:txBody>
      </p:sp>
    </p:spTree>
    <p:extLst>
      <p:ext uri="{BB962C8B-B14F-4D97-AF65-F5344CB8AC3E}">
        <p14:creationId xmlns:p14="http://schemas.microsoft.com/office/powerpoint/2010/main" val="3776838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526524-7788-F428-9042-47E69AEFE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29CDA2-C7DB-5A65-813D-DEA47C64A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DEAADA-2EC7-3FF4-0FBF-E33D413B3E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749C9D-3C82-4476-8B6E-CAB2FCB65A90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094552-A3B3-68DF-887A-BF1C06DAA7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D28BF-1FFF-0237-28FB-832943DA32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937EC4-235A-4609-ABAA-C2F04631A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37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027E37E-D0E4-4FC0-8F1B-2D1C7EFD61C2}"/>
              </a:ext>
            </a:extLst>
          </p:cNvPr>
          <p:cNvSpPr txBox="1"/>
          <p:nvPr/>
        </p:nvSpPr>
        <p:spPr>
          <a:xfrm>
            <a:off x="-1750282" y="-1514727"/>
            <a:ext cx="1035861" cy="30777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Male CHILD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FAE81C-916B-4EE9-B52D-8C1F603509A1}"/>
              </a:ext>
            </a:extLst>
          </p:cNvPr>
          <p:cNvSpPr txBox="1"/>
          <p:nvPr/>
        </p:nvSpPr>
        <p:spPr>
          <a:xfrm>
            <a:off x="-1739925" y="-1051609"/>
            <a:ext cx="1193532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/>
              <a:t>Female CHILD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EB0E1C-D9E6-45FE-961B-452AAA95977A}"/>
              </a:ext>
            </a:extLst>
          </p:cNvPr>
          <p:cNvSpPr txBox="1"/>
          <p:nvPr/>
        </p:nvSpPr>
        <p:spPr>
          <a:xfrm>
            <a:off x="-1738445" y="-624001"/>
            <a:ext cx="1077218" cy="307777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Male ADULT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453875-C1F8-4ECA-B622-8E8B345A7DCE}"/>
              </a:ext>
            </a:extLst>
          </p:cNvPr>
          <p:cNvSpPr txBox="1"/>
          <p:nvPr/>
        </p:nvSpPr>
        <p:spPr>
          <a:xfrm>
            <a:off x="-1770997" y="-166406"/>
            <a:ext cx="1234890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/>
              <a:t>Female ADULT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29C597-C5B1-4B83-A771-8702BFBEDBF3}"/>
              </a:ext>
            </a:extLst>
          </p:cNvPr>
          <p:cNvSpPr txBox="1"/>
          <p:nvPr/>
        </p:nvSpPr>
        <p:spPr>
          <a:xfrm>
            <a:off x="-2048794" y="275603"/>
            <a:ext cx="1956882" cy="95410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/>
              <a:t>GROUP – Change colour</a:t>
            </a:r>
          </a:p>
          <a:p>
            <a:r>
              <a:rPr lang="en-GB" sz="1400" dirty="0"/>
              <a:t>as you see fit – if it’s the</a:t>
            </a:r>
          </a:p>
          <a:p>
            <a:r>
              <a:rPr lang="en-GB" sz="1400" dirty="0"/>
              <a:t>Greens, makes sense for</a:t>
            </a:r>
          </a:p>
          <a:p>
            <a:r>
              <a:rPr lang="en-GB" sz="1400" dirty="0"/>
              <a:t>them to be Green…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C288AEA2-6081-4B3E-9B7D-76E127806DE8}"/>
              </a:ext>
            </a:extLst>
          </p:cNvPr>
          <p:cNvSpPr/>
          <p:nvPr/>
        </p:nvSpPr>
        <p:spPr>
          <a:xfrm>
            <a:off x="-1768036" y="1272857"/>
            <a:ext cx="1811044" cy="1367211"/>
          </a:xfrm>
          <a:custGeom>
            <a:avLst/>
            <a:gdLst>
              <a:gd name="connsiteX0" fmla="*/ 0 w 1633491"/>
              <a:gd name="connsiteY0" fmla="*/ 142045 h 1660127"/>
              <a:gd name="connsiteX1" fmla="*/ 0 w 1633491"/>
              <a:gd name="connsiteY1" fmla="*/ 142045 h 1660127"/>
              <a:gd name="connsiteX2" fmla="*/ 79899 w 1633491"/>
              <a:gd name="connsiteY2" fmla="*/ 150923 h 1660127"/>
              <a:gd name="connsiteX3" fmla="*/ 639192 w 1633491"/>
              <a:gd name="connsiteY3" fmla="*/ 115412 h 1660127"/>
              <a:gd name="connsiteX4" fmla="*/ 1189608 w 1633491"/>
              <a:gd name="connsiteY4" fmla="*/ 44391 h 1660127"/>
              <a:gd name="connsiteX5" fmla="*/ 1402672 w 1633491"/>
              <a:gd name="connsiteY5" fmla="*/ 213066 h 1660127"/>
              <a:gd name="connsiteX6" fmla="*/ 1447060 w 1633491"/>
              <a:gd name="connsiteY6" fmla="*/ 292965 h 1660127"/>
              <a:gd name="connsiteX7" fmla="*/ 1464815 w 1633491"/>
              <a:gd name="connsiteY7" fmla="*/ 408375 h 1660127"/>
              <a:gd name="connsiteX8" fmla="*/ 1482571 w 1633491"/>
              <a:gd name="connsiteY8" fmla="*/ 488274 h 1660127"/>
              <a:gd name="connsiteX9" fmla="*/ 1553592 w 1633491"/>
              <a:gd name="connsiteY9" fmla="*/ 727971 h 1660127"/>
              <a:gd name="connsiteX10" fmla="*/ 1571347 w 1633491"/>
              <a:gd name="connsiteY10" fmla="*/ 798993 h 1660127"/>
              <a:gd name="connsiteX11" fmla="*/ 1633491 w 1633491"/>
              <a:gd name="connsiteY11" fmla="*/ 941035 h 1660127"/>
              <a:gd name="connsiteX12" fmla="*/ 1535837 w 1633491"/>
              <a:gd name="connsiteY12" fmla="*/ 1349408 h 1660127"/>
              <a:gd name="connsiteX13" fmla="*/ 1464815 w 1633491"/>
              <a:gd name="connsiteY13" fmla="*/ 1429307 h 1660127"/>
              <a:gd name="connsiteX14" fmla="*/ 1429305 w 1633491"/>
              <a:gd name="connsiteY14" fmla="*/ 1473696 h 1660127"/>
              <a:gd name="connsiteX15" fmla="*/ 1367161 w 1633491"/>
              <a:gd name="connsiteY15" fmla="*/ 1482573 h 1660127"/>
              <a:gd name="connsiteX16" fmla="*/ 1162974 w 1633491"/>
              <a:gd name="connsiteY16" fmla="*/ 1589105 h 1660127"/>
              <a:gd name="connsiteX17" fmla="*/ 1083075 w 1633491"/>
              <a:gd name="connsiteY17" fmla="*/ 1624616 h 1660127"/>
              <a:gd name="connsiteX18" fmla="*/ 994299 w 1633491"/>
              <a:gd name="connsiteY18" fmla="*/ 1660127 h 1660127"/>
              <a:gd name="connsiteX19" fmla="*/ 594804 w 1633491"/>
              <a:gd name="connsiteY19" fmla="*/ 1615738 h 1660127"/>
              <a:gd name="connsiteX20" fmla="*/ 568171 w 1633491"/>
              <a:gd name="connsiteY20" fmla="*/ 1597983 h 1660127"/>
              <a:gd name="connsiteX21" fmla="*/ 523782 w 1633491"/>
              <a:gd name="connsiteY21" fmla="*/ 1518084 h 1660127"/>
              <a:gd name="connsiteX22" fmla="*/ 514905 w 1633491"/>
              <a:gd name="connsiteY22" fmla="*/ 1438185 h 1660127"/>
              <a:gd name="connsiteX23" fmla="*/ 506027 w 1633491"/>
              <a:gd name="connsiteY23" fmla="*/ 1367164 h 1660127"/>
              <a:gd name="connsiteX24" fmla="*/ 497149 w 1633491"/>
              <a:gd name="connsiteY24" fmla="*/ 1322775 h 1660127"/>
              <a:gd name="connsiteX25" fmla="*/ 355107 w 1633491"/>
              <a:gd name="connsiteY25" fmla="*/ 1260631 h 1660127"/>
              <a:gd name="connsiteX26" fmla="*/ 257452 w 1633491"/>
              <a:gd name="connsiteY26" fmla="*/ 1251754 h 1660127"/>
              <a:gd name="connsiteX27" fmla="*/ 159798 w 1633491"/>
              <a:gd name="connsiteY27" fmla="*/ 1233998 h 1660127"/>
              <a:gd name="connsiteX28" fmla="*/ 142042 w 1633491"/>
              <a:gd name="connsiteY28" fmla="*/ 1207365 h 1660127"/>
              <a:gd name="connsiteX29" fmla="*/ 88776 w 1633491"/>
              <a:gd name="connsiteY29" fmla="*/ 1154099 h 1660127"/>
              <a:gd name="connsiteX30" fmla="*/ 71021 w 1633491"/>
              <a:gd name="connsiteY30" fmla="*/ 1118589 h 1660127"/>
              <a:gd name="connsiteX31" fmla="*/ 26633 w 1633491"/>
              <a:gd name="connsiteY31" fmla="*/ 985424 h 1660127"/>
              <a:gd name="connsiteX32" fmla="*/ 35510 w 1633491"/>
              <a:gd name="connsiteY32" fmla="*/ 381742 h 1660127"/>
              <a:gd name="connsiteX33" fmla="*/ 62143 w 1633491"/>
              <a:gd name="connsiteY33" fmla="*/ 337354 h 1660127"/>
              <a:gd name="connsiteX34" fmla="*/ 53266 w 1633491"/>
              <a:gd name="connsiteY34" fmla="*/ 195311 h 1660127"/>
              <a:gd name="connsiteX35" fmla="*/ 0 w 1633491"/>
              <a:gd name="connsiteY35" fmla="*/ 142045 h 1660127"/>
              <a:gd name="connsiteX0" fmla="*/ 0 w 1811044"/>
              <a:gd name="connsiteY0" fmla="*/ 142045 h 1660127"/>
              <a:gd name="connsiteX1" fmla="*/ 0 w 1811044"/>
              <a:gd name="connsiteY1" fmla="*/ 142045 h 1660127"/>
              <a:gd name="connsiteX2" fmla="*/ 79899 w 1811044"/>
              <a:gd name="connsiteY2" fmla="*/ 150923 h 1660127"/>
              <a:gd name="connsiteX3" fmla="*/ 639192 w 1811044"/>
              <a:gd name="connsiteY3" fmla="*/ 115412 h 1660127"/>
              <a:gd name="connsiteX4" fmla="*/ 1189608 w 1811044"/>
              <a:gd name="connsiteY4" fmla="*/ 44391 h 1660127"/>
              <a:gd name="connsiteX5" fmla="*/ 1402672 w 1811044"/>
              <a:gd name="connsiteY5" fmla="*/ 213066 h 1660127"/>
              <a:gd name="connsiteX6" fmla="*/ 1447060 w 1811044"/>
              <a:gd name="connsiteY6" fmla="*/ 292965 h 1660127"/>
              <a:gd name="connsiteX7" fmla="*/ 1464815 w 1811044"/>
              <a:gd name="connsiteY7" fmla="*/ 408375 h 1660127"/>
              <a:gd name="connsiteX8" fmla="*/ 1482571 w 1811044"/>
              <a:gd name="connsiteY8" fmla="*/ 488274 h 1660127"/>
              <a:gd name="connsiteX9" fmla="*/ 1553592 w 1811044"/>
              <a:gd name="connsiteY9" fmla="*/ 727971 h 1660127"/>
              <a:gd name="connsiteX10" fmla="*/ 1571347 w 1811044"/>
              <a:gd name="connsiteY10" fmla="*/ 798993 h 1660127"/>
              <a:gd name="connsiteX11" fmla="*/ 1811044 w 1811044"/>
              <a:gd name="connsiteY11" fmla="*/ 949912 h 1660127"/>
              <a:gd name="connsiteX12" fmla="*/ 1535837 w 1811044"/>
              <a:gd name="connsiteY12" fmla="*/ 1349408 h 1660127"/>
              <a:gd name="connsiteX13" fmla="*/ 1464815 w 1811044"/>
              <a:gd name="connsiteY13" fmla="*/ 1429307 h 1660127"/>
              <a:gd name="connsiteX14" fmla="*/ 1429305 w 1811044"/>
              <a:gd name="connsiteY14" fmla="*/ 1473696 h 1660127"/>
              <a:gd name="connsiteX15" fmla="*/ 1367161 w 1811044"/>
              <a:gd name="connsiteY15" fmla="*/ 1482573 h 1660127"/>
              <a:gd name="connsiteX16" fmla="*/ 1162974 w 1811044"/>
              <a:gd name="connsiteY16" fmla="*/ 1589105 h 1660127"/>
              <a:gd name="connsiteX17" fmla="*/ 1083075 w 1811044"/>
              <a:gd name="connsiteY17" fmla="*/ 1624616 h 1660127"/>
              <a:gd name="connsiteX18" fmla="*/ 994299 w 1811044"/>
              <a:gd name="connsiteY18" fmla="*/ 1660127 h 1660127"/>
              <a:gd name="connsiteX19" fmla="*/ 594804 w 1811044"/>
              <a:gd name="connsiteY19" fmla="*/ 1615738 h 1660127"/>
              <a:gd name="connsiteX20" fmla="*/ 568171 w 1811044"/>
              <a:gd name="connsiteY20" fmla="*/ 1597983 h 1660127"/>
              <a:gd name="connsiteX21" fmla="*/ 523782 w 1811044"/>
              <a:gd name="connsiteY21" fmla="*/ 1518084 h 1660127"/>
              <a:gd name="connsiteX22" fmla="*/ 514905 w 1811044"/>
              <a:gd name="connsiteY22" fmla="*/ 1438185 h 1660127"/>
              <a:gd name="connsiteX23" fmla="*/ 506027 w 1811044"/>
              <a:gd name="connsiteY23" fmla="*/ 1367164 h 1660127"/>
              <a:gd name="connsiteX24" fmla="*/ 497149 w 1811044"/>
              <a:gd name="connsiteY24" fmla="*/ 1322775 h 1660127"/>
              <a:gd name="connsiteX25" fmla="*/ 355107 w 1811044"/>
              <a:gd name="connsiteY25" fmla="*/ 1260631 h 1660127"/>
              <a:gd name="connsiteX26" fmla="*/ 257452 w 1811044"/>
              <a:gd name="connsiteY26" fmla="*/ 1251754 h 1660127"/>
              <a:gd name="connsiteX27" fmla="*/ 159798 w 1811044"/>
              <a:gd name="connsiteY27" fmla="*/ 1233998 h 1660127"/>
              <a:gd name="connsiteX28" fmla="*/ 142042 w 1811044"/>
              <a:gd name="connsiteY28" fmla="*/ 1207365 h 1660127"/>
              <a:gd name="connsiteX29" fmla="*/ 88776 w 1811044"/>
              <a:gd name="connsiteY29" fmla="*/ 1154099 h 1660127"/>
              <a:gd name="connsiteX30" fmla="*/ 71021 w 1811044"/>
              <a:gd name="connsiteY30" fmla="*/ 1118589 h 1660127"/>
              <a:gd name="connsiteX31" fmla="*/ 26633 w 1811044"/>
              <a:gd name="connsiteY31" fmla="*/ 985424 h 1660127"/>
              <a:gd name="connsiteX32" fmla="*/ 35510 w 1811044"/>
              <a:gd name="connsiteY32" fmla="*/ 381742 h 1660127"/>
              <a:gd name="connsiteX33" fmla="*/ 62143 w 1811044"/>
              <a:gd name="connsiteY33" fmla="*/ 337354 h 1660127"/>
              <a:gd name="connsiteX34" fmla="*/ 53266 w 1811044"/>
              <a:gd name="connsiteY34" fmla="*/ 195311 h 1660127"/>
              <a:gd name="connsiteX35" fmla="*/ 0 w 1811044"/>
              <a:gd name="connsiteY35" fmla="*/ 142045 h 1660127"/>
              <a:gd name="connsiteX0" fmla="*/ 0 w 1811044"/>
              <a:gd name="connsiteY0" fmla="*/ 142045 h 1660127"/>
              <a:gd name="connsiteX1" fmla="*/ 0 w 1811044"/>
              <a:gd name="connsiteY1" fmla="*/ 142045 h 1660127"/>
              <a:gd name="connsiteX2" fmla="*/ 79899 w 1811044"/>
              <a:gd name="connsiteY2" fmla="*/ 150923 h 1660127"/>
              <a:gd name="connsiteX3" fmla="*/ 639192 w 1811044"/>
              <a:gd name="connsiteY3" fmla="*/ 115412 h 1660127"/>
              <a:gd name="connsiteX4" fmla="*/ 1189608 w 1811044"/>
              <a:gd name="connsiteY4" fmla="*/ 44391 h 1660127"/>
              <a:gd name="connsiteX5" fmla="*/ 1402672 w 1811044"/>
              <a:gd name="connsiteY5" fmla="*/ 213066 h 1660127"/>
              <a:gd name="connsiteX6" fmla="*/ 1447060 w 1811044"/>
              <a:gd name="connsiteY6" fmla="*/ 292965 h 1660127"/>
              <a:gd name="connsiteX7" fmla="*/ 1464815 w 1811044"/>
              <a:gd name="connsiteY7" fmla="*/ 408375 h 1660127"/>
              <a:gd name="connsiteX8" fmla="*/ 1482571 w 1811044"/>
              <a:gd name="connsiteY8" fmla="*/ 488274 h 1660127"/>
              <a:gd name="connsiteX9" fmla="*/ 1553592 w 1811044"/>
              <a:gd name="connsiteY9" fmla="*/ 727971 h 1660127"/>
              <a:gd name="connsiteX10" fmla="*/ 1571347 w 1811044"/>
              <a:gd name="connsiteY10" fmla="*/ 798993 h 1660127"/>
              <a:gd name="connsiteX11" fmla="*/ 1811044 w 1811044"/>
              <a:gd name="connsiteY11" fmla="*/ 949912 h 1660127"/>
              <a:gd name="connsiteX12" fmla="*/ 1535837 w 1811044"/>
              <a:gd name="connsiteY12" fmla="*/ 1349408 h 1660127"/>
              <a:gd name="connsiteX13" fmla="*/ 1464815 w 1811044"/>
              <a:gd name="connsiteY13" fmla="*/ 1429307 h 1660127"/>
              <a:gd name="connsiteX14" fmla="*/ 1429305 w 1811044"/>
              <a:gd name="connsiteY14" fmla="*/ 1473696 h 1660127"/>
              <a:gd name="connsiteX15" fmla="*/ 1367161 w 1811044"/>
              <a:gd name="connsiteY15" fmla="*/ 1482573 h 1660127"/>
              <a:gd name="connsiteX16" fmla="*/ 1162974 w 1811044"/>
              <a:gd name="connsiteY16" fmla="*/ 1589105 h 1660127"/>
              <a:gd name="connsiteX17" fmla="*/ 1083075 w 1811044"/>
              <a:gd name="connsiteY17" fmla="*/ 1624616 h 1660127"/>
              <a:gd name="connsiteX18" fmla="*/ 994299 w 1811044"/>
              <a:gd name="connsiteY18" fmla="*/ 1660127 h 1660127"/>
              <a:gd name="connsiteX19" fmla="*/ 594804 w 1811044"/>
              <a:gd name="connsiteY19" fmla="*/ 1615738 h 1660127"/>
              <a:gd name="connsiteX20" fmla="*/ 674703 w 1811044"/>
              <a:gd name="connsiteY20" fmla="*/ 1313898 h 1660127"/>
              <a:gd name="connsiteX21" fmla="*/ 523782 w 1811044"/>
              <a:gd name="connsiteY21" fmla="*/ 1518084 h 1660127"/>
              <a:gd name="connsiteX22" fmla="*/ 514905 w 1811044"/>
              <a:gd name="connsiteY22" fmla="*/ 1438185 h 1660127"/>
              <a:gd name="connsiteX23" fmla="*/ 506027 w 1811044"/>
              <a:gd name="connsiteY23" fmla="*/ 1367164 h 1660127"/>
              <a:gd name="connsiteX24" fmla="*/ 497149 w 1811044"/>
              <a:gd name="connsiteY24" fmla="*/ 1322775 h 1660127"/>
              <a:gd name="connsiteX25" fmla="*/ 355107 w 1811044"/>
              <a:gd name="connsiteY25" fmla="*/ 1260631 h 1660127"/>
              <a:gd name="connsiteX26" fmla="*/ 257452 w 1811044"/>
              <a:gd name="connsiteY26" fmla="*/ 1251754 h 1660127"/>
              <a:gd name="connsiteX27" fmla="*/ 159798 w 1811044"/>
              <a:gd name="connsiteY27" fmla="*/ 1233998 h 1660127"/>
              <a:gd name="connsiteX28" fmla="*/ 142042 w 1811044"/>
              <a:gd name="connsiteY28" fmla="*/ 1207365 h 1660127"/>
              <a:gd name="connsiteX29" fmla="*/ 88776 w 1811044"/>
              <a:gd name="connsiteY29" fmla="*/ 1154099 h 1660127"/>
              <a:gd name="connsiteX30" fmla="*/ 71021 w 1811044"/>
              <a:gd name="connsiteY30" fmla="*/ 1118589 h 1660127"/>
              <a:gd name="connsiteX31" fmla="*/ 26633 w 1811044"/>
              <a:gd name="connsiteY31" fmla="*/ 985424 h 1660127"/>
              <a:gd name="connsiteX32" fmla="*/ 35510 w 1811044"/>
              <a:gd name="connsiteY32" fmla="*/ 381742 h 1660127"/>
              <a:gd name="connsiteX33" fmla="*/ 62143 w 1811044"/>
              <a:gd name="connsiteY33" fmla="*/ 337354 h 1660127"/>
              <a:gd name="connsiteX34" fmla="*/ 53266 w 1811044"/>
              <a:gd name="connsiteY34" fmla="*/ 195311 h 1660127"/>
              <a:gd name="connsiteX35" fmla="*/ 0 w 1811044"/>
              <a:gd name="connsiteY35" fmla="*/ 142045 h 1660127"/>
              <a:gd name="connsiteX0" fmla="*/ 0 w 1811044"/>
              <a:gd name="connsiteY0" fmla="*/ 142045 h 1660127"/>
              <a:gd name="connsiteX1" fmla="*/ 0 w 1811044"/>
              <a:gd name="connsiteY1" fmla="*/ 142045 h 1660127"/>
              <a:gd name="connsiteX2" fmla="*/ 79899 w 1811044"/>
              <a:gd name="connsiteY2" fmla="*/ 150923 h 1660127"/>
              <a:gd name="connsiteX3" fmla="*/ 639192 w 1811044"/>
              <a:gd name="connsiteY3" fmla="*/ 115412 h 1660127"/>
              <a:gd name="connsiteX4" fmla="*/ 1189608 w 1811044"/>
              <a:gd name="connsiteY4" fmla="*/ 44391 h 1660127"/>
              <a:gd name="connsiteX5" fmla="*/ 1402672 w 1811044"/>
              <a:gd name="connsiteY5" fmla="*/ 213066 h 1660127"/>
              <a:gd name="connsiteX6" fmla="*/ 1447060 w 1811044"/>
              <a:gd name="connsiteY6" fmla="*/ 292965 h 1660127"/>
              <a:gd name="connsiteX7" fmla="*/ 1464815 w 1811044"/>
              <a:gd name="connsiteY7" fmla="*/ 408375 h 1660127"/>
              <a:gd name="connsiteX8" fmla="*/ 1482571 w 1811044"/>
              <a:gd name="connsiteY8" fmla="*/ 488274 h 1660127"/>
              <a:gd name="connsiteX9" fmla="*/ 1553592 w 1811044"/>
              <a:gd name="connsiteY9" fmla="*/ 727971 h 1660127"/>
              <a:gd name="connsiteX10" fmla="*/ 1571347 w 1811044"/>
              <a:gd name="connsiteY10" fmla="*/ 798993 h 1660127"/>
              <a:gd name="connsiteX11" fmla="*/ 1811044 w 1811044"/>
              <a:gd name="connsiteY11" fmla="*/ 949912 h 1660127"/>
              <a:gd name="connsiteX12" fmla="*/ 1535837 w 1811044"/>
              <a:gd name="connsiteY12" fmla="*/ 1349408 h 1660127"/>
              <a:gd name="connsiteX13" fmla="*/ 1464815 w 1811044"/>
              <a:gd name="connsiteY13" fmla="*/ 1429307 h 1660127"/>
              <a:gd name="connsiteX14" fmla="*/ 1429305 w 1811044"/>
              <a:gd name="connsiteY14" fmla="*/ 1473696 h 1660127"/>
              <a:gd name="connsiteX15" fmla="*/ 1367161 w 1811044"/>
              <a:gd name="connsiteY15" fmla="*/ 1482573 h 1660127"/>
              <a:gd name="connsiteX16" fmla="*/ 1162974 w 1811044"/>
              <a:gd name="connsiteY16" fmla="*/ 1589105 h 1660127"/>
              <a:gd name="connsiteX17" fmla="*/ 1083075 w 1811044"/>
              <a:gd name="connsiteY17" fmla="*/ 1624616 h 1660127"/>
              <a:gd name="connsiteX18" fmla="*/ 994299 w 1811044"/>
              <a:gd name="connsiteY18" fmla="*/ 1660127 h 1660127"/>
              <a:gd name="connsiteX19" fmla="*/ 594804 w 1811044"/>
              <a:gd name="connsiteY19" fmla="*/ 1615738 h 1660127"/>
              <a:gd name="connsiteX20" fmla="*/ 674703 w 1811044"/>
              <a:gd name="connsiteY20" fmla="*/ 1313898 h 1660127"/>
              <a:gd name="connsiteX21" fmla="*/ 523782 w 1811044"/>
              <a:gd name="connsiteY21" fmla="*/ 1518084 h 1660127"/>
              <a:gd name="connsiteX22" fmla="*/ 541538 w 1811044"/>
              <a:gd name="connsiteY22" fmla="*/ 1313897 h 1660127"/>
              <a:gd name="connsiteX23" fmla="*/ 506027 w 1811044"/>
              <a:gd name="connsiteY23" fmla="*/ 1367164 h 1660127"/>
              <a:gd name="connsiteX24" fmla="*/ 497149 w 1811044"/>
              <a:gd name="connsiteY24" fmla="*/ 1322775 h 1660127"/>
              <a:gd name="connsiteX25" fmla="*/ 355107 w 1811044"/>
              <a:gd name="connsiteY25" fmla="*/ 1260631 h 1660127"/>
              <a:gd name="connsiteX26" fmla="*/ 257452 w 1811044"/>
              <a:gd name="connsiteY26" fmla="*/ 1251754 h 1660127"/>
              <a:gd name="connsiteX27" fmla="*/ 159798 w 1811044"/>
              <a:gd name="connsiteY27" fmla="*/ 1233998 h 1660127"/>
              <a:gd name="connsiteX28" fmla="*/ 142042 w 1811044"/>
              <a:gd name="connsiteY28" fmla="*/ 1207365 h 1660127"/>
              <a:gd name="connsiteX29" fmla="*/ 88776 w 1811044"/>
              <a:gd name="connsiteY29" fmla="*/ 1154099 h 1660127"/>
              <a:gd name="connsiteX30" fmla="*/ 71021 w 1811044"/>
              <a:gd name="connsiteY30" fmla="*/ 1118589 h 1660127"/>
              <a:gd name="connsiteX31" fmla="*/ 26633 w 1811044"/>
              <a:gd name="connsiteY31" fmla="*/ 985424 h 1660127"/>
              <a:gd name="connsiteX32" fmla="*/ 35510 w 1811044"/>
              <a:gd name="connsiteY32" fmla="*/ 381742 h 1660127"/>
              <a:gd name="connsiteX33" fmla="*/ 62143 w 1811044"/>
              <a:gd name="connsiteY33" fmla="*/ 337354 h 1660127"/>
              <a:gd name="connsiteX34" fmla="*/ 53266 w 1811044"/>
              <a:gd name="connsiteY34" fmla="*/ 195311 h 1660127"/>
              <a:gd name="connsiteX35" fmla="*/ 0 w 1811044"/>
              <a:gd name="connsiteY35" fmla="*/ 142045 h 1660127"/>
              <a:gd name="connsiteX0" fmla="*/ 0 w 1811044"/>
              <a:gd name="connsiteY0" fmla="*/ 142045 h 1660127"/>
              <a:gd name="connsiteX1" fmla="*/ 0 w 1811044"/>
              <a:gd name="connsiteY1" fmla="*/ 142045 h 1660127"/>
              <a:gd name="connsiteX2" fmla="*/ 79899 w 1811044"/>
              <a:gd name="connsiteY2" fmla="*/ 150923 h 1660127"/>
              <a:gd name="connsiteX3" fmla="*/ 639192 w 1811044"/>
              <a:gd name="connsiteY3" fmla="*/ 115412 h 1660127"/>
              <a:gd name="connsiteX4" fmla="*/ 1189608 w 1811044"/>
              <a:gd name="connsiteY4" fmla="*/ 44391 h 1660127"/>
              <a:gd name="connsiteX5" fmla="*/ 1402672 w 1811044"/>
              <a:gd name="connsiteY5" fmla="*/ 213066 h 1660127"/>
              <a:gd name="connsiteX6" fmla="*/ 1447060 w 1811044"/>
              <a:gd name="connsiteY6" fmla="*/ 292965 h 1660127"/>
              <a:gd name="connsiteX7" fmla="*/ 1464815 w 1811044"/>
              <a:gd name="connsiteY7" fmla="*/ 408375 h 1660127"/>
              <a:gd name="connsiteX8" fmla="*/ 1482571 w 1811044"/>
              <a:gd name="connsiteY8" fmla="*/ 488274 h 1660127"/>
              <a:gd name="connsiteX9" fmla="*/ 1553592 w 1811044"/>
              <a:gd name="connsiteY9" fmla="*/ 727971 h 1660127"/>
              <a:gd name="connsiteX10" fmla="*/ 1571347 w 1811044"/>
              <a:gd name="connsiteY10" fmla="*/ 798993 h 1660127"/>
              <a:gd name="connsiteX11" fmla="*/ 1811044 w 1811044"/>
              <a:gd name="connsiteY11" fmla="*/ 949912 h 1660127"/>
              <a:gd name="connsiteX12" fmla="*/ 1535837 w 1811044"/>
              <a:gd name="connsiteY12" fmla="*/ 1349408 h 1660127"/>
              <a:gd name="connsiteX13" fmla="*/ 1464815 w 1811044"/>
              <a:gd name="connsiteY13" fmla="*/ 1429307 h 1660127"/>
              <a:gd name="connsiteX14" fmla="*/ 1429305 w 1811044"/>
              <a:gd name="connsiteY14" fmla="*/ 1473696 h 1660127"/>
              <a:gd name="connsiteX15" fmla="*/ 1367161 w 1811044"/>
              <a:gd name="connsiteY15" fmla="*/ 1482573 h 1660127"/>
              <a:gd name="connsiteX16" fmla="*/ 1162974 w 1811044"/>
              <a:gd name="connsiteY16" fmla="*/ 1589105 h 1660127"/>
              <a:gd name="connsiteX17" fmla="*/ 1083075 w 1811044"/>
              <a:gd name="connsiteY17" fmla="*/ 1624616 h 1660127"/>
              <a:gd name="connsiteX18" fmla="*/ 994299 w 1811044"/>
              <a:gd name="connsiteY18" fmla="*/ 1660127 h 1660127"/>
              <a:gd name="connsiteX19" fmla="*/ 594804 w 1811044"/>
              <a:gd name="connsiteY19" fmla="*/ 1615738 h 1660127"/>
              <a:gd name="connsiteX20" fmla="*/ 674703 w 1811044"/>
              <a:gd name="connsiteY20" fmla="*/ 1313898 h 1660127"/>
              <a:gd name="connsiteX21" fmla="*/ 630314 w 1811044"/>
              <a:gd name="connsiteY21" fmla="*/ 1331653 h 1660127"/>
              <a:gd name="connsiteX22" fmla="*/ 541538 w 1811044"/>
              <a:gd name="connsiteY22" fmla="*/ 1313897 h 1660127"/>
              <a:gd name="connsiteX23" fmla="*/ 506027 w 1811044"/>
              <a:gd name="connsiteY23" fmla="*/ 1367164 h 1660127"/>
              <a:gd name="connsiteX24" fmla="*/ 497149 w 1811044"/>
              <a:gd name="connsiteY24" fmla="*/ 1322775 h 1660127"/>
              <a:gd name="connsiteX25" fmla="*/ 355107 w 1811044"/>
              <a:gd name="connsiteY25" fmla="*/ 1260631 h 1660127"/>
              <a:gd name="connsiteX26" fmla="*/ 257452 w 1811044"/>
              <a:gd name="connsiteY26" fmla="*/ 1251754 h 1660127"/>
              <a:gd name="connsiteX27" fmla="*/ 159798 w 1811044"/>
              <a:gd name="connsiteY27" fmla="*/ 1233998 h 1660127"/>
              <a:gd name="connsiteX28" fmla="*/ 142042 w 1811044"/>
              <a:gd name="connsiteY28" fmla="*/ 1207365 h 1660127"/>
              <a:gd name="connsiteX29" fmla="*/ 88776 w 1811044"/>
              <a:gd name="connsiteY29" fmla="*/ 1154099 h 1660127"/>
              <a:gd name="connsiteX30" fmla="*/ 71021 w 1811044"/>
              <a:gd name="connsiteY30" fmla="*/ 1118589 h 1660127"/>
              <a:gd name="connsiteX31" fmla="*/ 26633 w 1811044"/>
              <a:gd name="connsiteY31" fmla="*/ 985424 h 1660127"/>
              <a:gd name="connsiteX32" fmla="*/ 35510 w 1811044"/>
              <a:gd name="connsiteY32" fmla="*/ 381742 h 1660127"/>
              <a:gd name="connsiteX33" fmla="*/ 62143 w 1811044"/>
              <a:gd name="connsiteY33" fmla="*/ 337354 h 1660127"/>
              <a:gd name="connsiteX34" fmla="*/ 53266 w 1811044"/>
              <a:gd name="connsiteY34" fmla="*/ 195311 h 1660127"/>
              <a:gd name="connsiteX35" fmla="*/ 0 w 1811044"/>
              <a:gd name="connsiteY35" fmla="*/ 142045 h 1660127"/>
              <a:gd name="connsiteX0" fmla="*/ 0 w 1811044"/>
              <a:gd name="connsiteY0" fmla="*/ 142045 h 1683192"/>
              <a:gd name="connsiteX1" fmla="*/ 0 w 1811044"/>
              <a:gd name="connsiteY1" fmla="*/ 142045 h 1683192"/>
              <a:gd name="connsiteX2" fmla="*/ 79899 w 1811044"/>
              <a:gd name="connsiteY2" fmla="*/ 150923 h 1683192"/>
              <a:gd name="connsiteX3" fmla="*/ 639192 w 1811044"/>
              <a:gd name="connsiteY3" fmla="*/ 115412 h 1683192"/>
              <a:gd name="connsiteX4" fmla="*/ 1189608 w 1811044"/>
              <a:gd name="connsiteY4" fmla="*/ 44391 h 1683192"/>
              <a:gd name="connsiteX5" fmla="*/ 1402672 w 1811044"/>
              <a:gd name="connsiteY5" fmla="*/ 213066 h 1683192"/>
              <a:gd name="connsiteX6" fmla="*/ 1447060 w 1811044"/>
              <a:gd name="connsiteY6" fmla="*/ 292965 h 1683192"/>
              <a:gd name="connsiteX7" fmla="*/ 1464815 w 1811044"/>
              <a:gd name="connsiteY7" fmla="*/ 408375 h 1683192"/>
              <a:gd name="connsiteX8" fmla="*/ 1482571 w 1811044"/>
              <a:gd name="connsiteY8" fmla="*/ 488274 h 1683192"/>
              <a:gd name="connsiteX9" fmla="*/ 1553592 w 1811044"/>
              <a:gd name="connsiteY9" fmla="*/ 727971 h 1683192"/>
              <a:gd name="connsiteX10" fmla="*/ 1571347 w 1811044"/>
              <a:gd name="connsiteY10" fmla="*/ 798993 h 1683192"/>
              <a:gd name="connsiteX11" fmla="*/ 1811044 w 1811044"/>
              <a:gd name="connsiteY11" fmla="*/ 949912 h 1683192"/>
              <a:gd name="connsiteX12" fmla="*/ 1535837 w 1811044"/>
              <a:gd name="connsiteY12" fmla="*/ 1349408 h 1683192"/>
              <a:gd name="connsiteX13" fmla="*/ 1464815 w 1811044"/>
              <a:gd name="connsiteY13" fmla="*/ 1429307 h 1683192"/>
              <a:gd name="connsiteX14" fmla="*/ 1429305 w 1811044"/>
              <a:gd name="connsiteY14" fmla="*/ 1473696 h 1683192"/>
              <a:gd name="connsiteX15" fmla="*/ 1367161 w 1811044"/>
              <a:gd name="connsiteY15" fmla="*/ 1482573 h 1683192"/>
              <a:gd name="connsiteX16" fmla="*/ 1162974 w 1811044"/>
              <a:gd name="connsiteY16" fmla="*/ 1589105 h 1683192"/>
              <a:gd name="connsiteX17" fmla="*/ 1083075 w 1811044"/>
              <a:gd name="connsiteY17" fmla="*/ 1624616 h 1683192"/>
              <a:gd name="connsiteX18" fmla="*/ 994299 w 1811044"/>
              <a:gd name="connsiteY18" fmla="*/ 1660127 h 1683192"/>
              <a:gd name="connsiteX19" fmla="*/ 790113 w 1811044"/>
              <a:gd name="connsiteY19" fmla="*/ 1305020 h 1683192"/>
              <a:gd name="connsiteX20" fmla="*/ 674703 w 1811044"/>
              <a:gd name="connsiteY20" fmla="*/ 1313898 h 1683192"/>
              <a:gd name="connsiteX21" fmla="*/ 630314 w 1811044"/>
              <a:gd name="connsiteY21" fmla="*/ 1331653 h 1683192"/>
              <a:gd name="connsiteX22" fmla="*/ 541538 w 1811044"/>
              <a:gd name="connsiteY22" fmla="*/ 1313897 h 1683192"/>
              <a:gd name="connsiteX23" fmla="*/ 506027 w 1811044"/>
              <a:gd name="connsiteY23" fmla="*/ 1367164 h 1683192"/>
              <a:gd name="connsiteX24" fmla="*/ 497149 w 1811044"/>
              <a:gd name="connsiteY24" fmla="*/ 1322775 h 1683192"/>
              <a:gd name="connsiteX25" fmla="*/ 355107 w 1811044"/>
              <a:gd name="connsiteY25" fmla="*/ 1260631 h 1683192"/>
              <a:gd name="connsiteX26" fmla="*/ 257452 w 1811044"/>
              <a:gd name="connsiteY26" fmla="*/ 1251754 h 1683192"/>
              <a:gd name="connsiteX27" fmla="*/ 159798 w 1811044"/>
              <a:gd name="connsiteY27" fmla="*/ 1233998 h 1683192"/>
              <a:gd name="connsiteX28" fmla="*/ 142042 w 1811044"/>
              <a:gd name="connsiteY28" fmla="*/ 1207365 h 1683192"/>
              <a:gd name="connsiteX29" fmla="*/ 88776 w 1811044"/>
              <a:gd name="connsiteY29" fmla="*/ 1154099 h 1683192"/>
              <a:gd name="connsiteX30" fmla="*/ 71021 w 1811044"/>
              <a:gd name="connsiteY30" fmla="*/ 1118589 h 1683192"/>
              <a:gd name="connsiteX31" fmla="*/ 26633 w 1811044"/>
              <a:gd name="connsiteY31" fmla="*/ 985424 h 1683192"/>
              <a:gd name="connsiteX32" fmla="*/ 35510 w 1811044"/>
              <a:gd name="connsiteY32" fmla="*/ 381742 h 1683192"/>
              <a:gd name="connsiteX33" fmla="*/ 62143 w 1811044"/>
              <a:gd name="connsiteY33" fmla="*/ 337354 h 1683192"/>
              <a:gd name="connsiteX34" fmla="*/ 53266 w 1811044"/>
              <a:gd name="connsiteY34" fmla="*/ 195311 h 1683192"/>
              <a:gd name="connsiteX35" fmla="*/ 0 w 1811044"/>
              <a:gd name="connsiteY35" fmla="*/ 142045 h 1683192"/>
              <a:gd name="connsiteX0" fmla="*/ 0 w 1811044"/>
              <a:gd name="connsiteY0" fmla="*/ 142045 h 1642749"/>
              <a:gd name="connsiteX1" fmla="*/ 0 w 1811044"/>
              <a:gd name="connsiteY1" fmla="*/ 142045 h 1642749"/>
              <a:gd name="connsiteX2" fmla="*/ 79899 w 1811044"/>
              <a:gd name="connsiteY2" fmla="*/ 150923 h 1642749"/>
              <a:gd name="connsiteX3" fmla="*/ 639192 w 1811044"/>
              <a:gd name="connsiteY3" fmla="*/ 115412 h 1642749"/>
              <a:gd name="connsiteX4" fmla="*/ 1189608 w 1811044"/>
              <a:gd name="connsiteY4" fmla="*/ 44391 h 1642749"/>
              <a:gd name="connsiteX5" fmla="*/ 1402672 w 1811044"/>
              <a:gd name="connsiteY5" fmla="*/ 213066 h 1642749"/>
              <a:gd name="connsiteX6" fmla="*/ 1447060 w 1811044"/>
              <a:gd name="connsiteY6" fmla="*/ 292965 h 1642749"/>
              <a:gd name="connsiteX7" fmla="*/ 1464815 w 1811044"/>
              <a:gd name="connsiteY7" fmla="*/ 408375 h 1642749"/>
              <a:gd name="connsiteX8" fmla="*/ 1482571 w 1811044"/>
              <a:gd name="connsiteY8" fmla="*/ 488274 h 1642749"/>
              <a:gd name="connsiteX9" fmla="*/ 1553592 w 1811044"/>
              <a:gd name="connsiteY9" fmla="*/ 727971 h 1642749"/>
              <a:gd name="connsiteX10" fmla="*/ 1571347 w 1811044"/>
              <a:gd name="connsiteY10" fmla="*/ 798993 h 1642749"/>
              <a:gd name="connsiteX11" fmla="*/ 1811044 w 1811044"/>
              <a:gd name="connsiteY11" fmla="*/ 949912 h 1642749"/>
              <a:gd name="connsiteX12" fmla="*/ 1535837 w 1811044"/>
              <a:gd name="connsiteY12" fmla="*/ 1349408 h 1642749"/>
              <a:gd name="connsiteX13" fmla="*/ 1464815 w 1811044"/>
              <a:gd name="connsiteY13" fmla="*/ 1429307 h 1642749"/>
              <a:gd name="connsiteX14" fmla="*/ 1429305 w 1811044"/>
              <a:gd name="connsiteY14" fmla="*/ 1473696 h 1642749"/>
              <a:gd name="connsiteX15" fmla="*/ 1367161 w 1811044"/>
              <a:gd name="connsiteY15" fmla="*/ 1482573 h 1642749"/>
              <a:gd name="connsiteX16" fmla="*/ 1162974 w 1811044"/>
              <a:gd name="connsiteY16" fmla="*/ 1589105 h 1642749"/>
              <a:gd name="connsiteX17" fmla="*/ 1083075 w 1811044"/>
              <a:gd name="connsiteY17" fmla="*/ 1624616 h 1642749"/>
              <a:gd name="connsiteX18" fmla="*/ 1065320 w 1811044"/>
              <a:gd name="connsiteY18" fmla="*/ 1278387 h 1642749"/>
              <a:gd name="connsiteX19" fmla="*/ 790113 w 1811044"/>
              <a:gd name="connsiteY19" fmla="*/ 1305020 h 1642749"/>
              <a:gd name="connsiteX20" fmla="*/ 674703 w 1811044"/>
              <a:gd name="connsiteY20" fmla="*/ 1313898 h 1642749"/>
              <a:gd name="connsiteX21" fmla="*/ 630314 w 1811044"/>
              <a:gd name="connsiteY21" fmla="*/ 1331653 h 1642749"/>
              <a:gd name="connsiteX22" fmla="*/ 541538 w 1811044"/>
              <a:gd name="connsiteY22" fmla="*/ 1313897 h 1642749"/>
              <a:gd name="connsiteX23" fmla="*/ 506027 w 1811044"/>
              <a:gd name="connsiteY23" fmla="*/ 1367164 h 1642749"/>
              <a:gd name="connsiteX24" fmla="*/ 497149 w 1811044"/>
              <a:gd name="connsiteY24" fmla="*/ 1322775 h 1642749"/>
              <a:gd name="connsiteX25" fmla="*/ 355107 w 1811044"/>
              <a:gd name="connsiteY25" fmla="*/ 1260631 h 1642749"/>
              <a:gd name="connsiteX26" fmla="*/ 257452 w 1811044"/>
              <a:gd name="connsiteY26" fmla="*/ 1251754 h 1642749"/>
              <a:gd name="connsiteX27" fmla="*/ 159798 w 1811044"/>
              <a:gd name="connsiteY27" fmla="*/ 1233998 h 1642749"/>
              <a:gd name="connsiteX28" fmla="*/ 142042 w 1811044"/>
              <a:gd name="connsiteY28" fmla="*/ 1207365 h 1642749"/>
              <a:gd name="connsiteX29" fmla="*/ 88776 w 1811044"/>
              <a:gd name="connsiteY29" fmla="*/ 1154099 h 1642749"/>
              <a:gd name="connsiteX30" fmla="*/ 71021 w 1811044"/>
              <a:gd name="connsiteY30" fmla="*/ 1118589 h 1642749"/>
              <a:gd name="connsiteX31" fmla="*/ 26633 w 1811044"/>
              <a:gd name="connsiteY31" fmla="*/ 985424 h 1642749"/>
              <a:gd name="connsiteX32" fmla="*/ 35510 w 1811044"/>
              <a:gd name="connsiteY32" fmla="*/ 381742 h 1642749"/>
              <a:gd name="connsiteX33" fmla="*/ 62143 w 1811044"/>
              <a:gd name="connsiteY33" fmla="*/ 337354 h 1642749"/>
              <a:gd name="connsiteX34" fmla="*/ 53266 w 1811044"/>
              <a:gd name="connsiteY34" fmla="*/ 195311 h 1642749"/>
              <a:gd name="connsiteX35" fmla="*/ 0 w 1811044"/>
              <a:gd name="connsiteY35" fmla="*/ 142045 h 1642749"/>
              <a:gd name="connsiteX0" fmla="*/ 0 w 1811044"/>
              <a:gd name="connsiteY0" fmla="*/ 142045 h 1594480"/>
              <a:gd name="connsiteX1" fmla="*/ 0 w 1811044"/>
              <a:gd name="connsiteY1" fmla="*/ 142045 h 1594480"/>
              <a:gd name="connsiteX2" fmla="*/ 79899 w 1811044"/>
              <a:gd name="connsiteY2" fmla="*/ 150923 h 1594480"/>
              <a:gd name="connsiteX3" fmla="*/ 639192 w 1811044"/>
              <a:gd name="connsiteY3" fmla="*/ 115412 h 1594480"/>
              <a:gd name="connsiteX4" fmla="*/ 1189608 w 1811044"/>
              <a:gd name="connsiteY4" fmla="*/ 44391 h 1594480"/>
              <a:gd name="connsiteX5" fmla="*/ 1402672 w 1811044"/>
              <a:gd name="connsiteY5" fmla="*/ 213066 h 1594480"/>
              <a:gd name="connsiteX6" fmla="*/ 1447060 w 1811044"/>
              <a:gd name="connsiteY6" fmla="*/ 292965 h 1594480"/>
              <a:gd name="connsiteX7" fmla="*/ 1464815 w 1811044"/>
              <a:gd name="connsiteY7" fmla="*/ 408375 h 1594480"/>
              <a:gd name="connsiteX8" fmla="*/ 1482571 w 1811044"/>
              <a:gd name="connsiteY8" fmla="*/ 488274 h 1594480"/>
              <a:gd name="connsiteX9" fmla="*/ 1553592 w 1811044"/>
              <a:gd name="connsiteY9" fmla="*/ 727971 h 1594480"/>
              <a:gd name="connsiteX10" fmla="*/ 1571347 w 1811044"/>
              <a:gd name="connsiteY10" fmla="*/ 798993 h 1594480"/>
              <a:gd name="connsiteX11" fmla="*/ 1811044 w 1811044"/>
              <a:gd name="connsiteY11" fmla="*/ 949912 h 1594480"/>
              <a:gd name="connsiteX12" fmla="*/ 1535837 w 1811044"/>
              <a:gd name="connsiteY12" fmla="*/ 1349408 h 1594480"/>
              <a:gd name="connsiteX13" fmla="*/ 1464815 w 1811044"/>
              <a:gd name="connsiteY13" fmla="*/ 1429307 h 1594480"/>
              <a:gd name="connsiteX14" fmla="*/ 1429305 w 1811044"/>
              <a:gd name="connsiteY14" fmla="*/ 1473696 h 1594480"/>
              <a:gd name="connsiteX15" fmla="*/ 1367161 w 1811044"/>
              <a:gd name="connsiteY15" fmla="*/ 1482573 h 1594480"/>
              <a:gd name="connsiteX16" fmla="*/ 1162974 w 1811044"/>
              <a:gd name="connsiteY16" fmla="*/ 1589105 h 1594480"/>
              <a:gd name="connsiteX17" fmla="*/ 1225118 w 1811044"/>
              <a:gd name="connsiteY17" fmla="*/ 1305020 h 1594480"/>
              <a:gd name="connsiteX18" fmla="*/ 1065320 w 1811044"/>
              <a:gd name="connsiteY18" fmla="*/ 1278387 h 1594480"/>
              <a:gd name="connsiteX19" fmla="*/ 790113 w 1811044"/>
              <a:gd name="connsiteY19" fmla="*/ 1305020 h 1594480"/>
              <a:gd name="connsiteX20" fmla="*/ 674703 w 1811044"/>
              <a:gd name="connsiteY20" fmla="*/ 1313898 h 1594480"/>
              <a:gd name="connsiteX21" fmla="*/ 630314 w 1811044"/>
              <a:gd name="connsiteY21" fmla="*/ 1331653 h 1594480"/>
              <a:gd name="connsiteX22" fmla="*/ 541538 w 1811044"/>
              <a:gd name="connsiteY22" fmla="*/ 1313897 h 1594480"/>
              <a:gd name="connsiteX23" fmla="*/ 506027 w 1811044"/>
              <a:gd name="connsiteY23" fmla="*/ 1367164 h 1594480"/>
              <a:gd name="connsiteX24" fmla="*/ 497149 w 1811044"/>
              <a:gd name="connsiteY24" fmla="*/ 1322775 h 1594480"/>
              <a:gd name="connsiteX25" fmla="*/ 355107 w 1811044"/>
              <a:gd name="connsiteY25" fmla="*/ 1260631 h 1594480"/>
              <a:gd name="connsiteX26" fmla="*/ 257452 w 1811044"/>
              <a:gd name="connsiteY26" fmla="*/ 1251754 h 1594480"/>
              <a:gd name="connsiteX27" fmla="*/ 159798 w 1811044"/>
              <a:gd name="connsiteY27" fmla="*/ 1233998 h 1594480"/>
              <a:gd name="connsiteX28" fmla="*/ 142042 w 1811044"/>
              <a:gd name="connsiteY28" fmla="*/ 1207365 h 1594480"/>
              <a:gd name="connsiteX29" fmla="*/ 88776 w 1811044"/>
              <a:gd name="connsiteY29" fmla="*/ 1154099 h 1594480"/>
              <a:gd name="connsiteX30" fmla="*/ 71021 w 1811044"/>
              <a:gd name="connsiteY30" fmla="*/ 1118589 h 1594480"/>
              <a:gd name="connsiteX31" fmla="*/ 26633 w 1811044"/>
              <a:gd name="connsiteY31" fmla="*/ 985424 h 1594480"/>
              <a:gd name="connsiteX32" fmla="*/ 35510 w 1811044"/>
              <a:gd name="connsiteY32" fmla="*/ 381742 h 1594480"/>
              <a:gd name="connsiteX33" fmla="*/ 62143 w 1811044"/>
              <a:gd name="connsiteY33" fmla="*/ 337354 h 1594480"/>
              <a:gd name="connsiteX34" fmla="*/ 53266 w 1811044"/>
              <a:gd name="connsiteY34" fmla="*/ 195311 h 1594480"/>
              <a:gd name="connsiteX35" fmla="*/ 0 w 1811044"/>
              <a:gd name="connsiteY35" fmla="*/ 142045 h 1594480"/>
              <a:gd name="connsiteX0" fmla="*/ 0 w 1811044"/>
              <a:gd name="connsiteY0" fmla="*/ 142045 h 1486601"/>
              <a:gd name="connsiteX1" fmla="*/ 0 w 1811044"/>
              <a:gd name="connsiteY1" fmla="*/ 142045 h 1486601"/>
              <a:gd name="connsiteX2" fmla="*/ 79899 w 1811044"/>
              <a:gd name="connsiteY2" fmla="*/ 150923 h 1486601"/>
              <a:gd name="connsiteX3" fmla="*/ 639192 w 1811044"/>
              <a:gd name="connsiteY3" fmla="*/ 115412 h 1486601"/>
              <a:gd name="connsiteX4" fmla="*/ 1189608 w 1811044"/>
              <a:gd name="connsiteY4" fmla="*/ 44391 h 1486601"/>
              <a:gd name="connsiteX5" fmla="*/ 1402672 w 1811044"/>
              <a:gd name="connsiteY5" fmla="*/ 213066 h 1486601"/>
              <a:gd name="connsiteX6" fmla="*/ 1447060 w 1811044"/>
              <a:gd name="connsiteY6" fmla="*/ 292965 h 1486601"/>
              <a:gd name="connsiteX7" fmla="*/ 1464815 w 1811044"/>
              <a:gd name="connsiteY7" fmla="*/ 408375 h 1486601"/>
              <a:gd name="connsiteX8" fmla="*/ 1482571 w 1811044"/>
              <a:gd name="connsiteY8" fmla="*/ 488274 h 1486601"/>
              <a:gd name="connsiteX9" fmla="*/ 1553592 w 1811044"/>
              <a:gd name="connsiteY9" fmla="*/ 727971 h 1486601"/>
              <a:gd name="connsiteX10" fmla="*/ 1571347 w 1811044"/>
              <a:gd name="connsiteY10" fmla="*/ 798993 h 1486601"/>
              <a:gd name="connsiteX11" fmla="*/ 1811044 w 1811044"/>
              <a:gd name="connsiteY11" fmla="*/ 949912 h 1486601"/>
              <a:gd name="connsiteX12" fmla="*/ 1535837 w 1811044"/>
              <a:gd name="connsiteY12" fmla="*/ 1349408 h 1486601"/>
              <a:gd name="connsiteX13" fmla="*/ 1464815 w 1811044"/>
              <a:gd name="connsiteY13" fmla="*/ 1429307 h 1486601"/>
              <a:gd name="connsiteX14" fmla="*/ 1429305 w 1811044"/>
              <a:gd name="connsiteY14" fmla="*/ 1473696 h 1486601"/>
              <a:gd name="connsiteX15" fmla="*/ 1367161 w 1811044"/>
              <a:gd name="connsiteY15" fmla="*/ 1482573 h 1486601"/>
              <a:gd name="connsiteX16" fmla="*/ 1367161 w 1811044"/>
              <a:gd name="connsiteY16" fmla="*/ 1278386 h 1486601"/>
              <a:gd name="connsiteX17" fmla="*/ 1225118 w 1811044"/>
              <a:gd name="connsiteY17" fmla="*/ 1305020 h 1486601"/>
              <a:gd name="connsiteX18" fmla="*/ 1065320 w 1811044"/>
              <a:gd name="connsiteY18" fmla="*/ 1278387 h 1486601"/>
              <a:gd name="connsiteX19" fmla="*/ 790113 w 1811044"/>
              <a:gd name="connsiteY19" fmla="*/ 1305020 h 1486601"/>
              <a:gd name="connsiteX20" fmla="*/ 674703 w 1811044"/>
              <a:gd name="connsiteY20" fmla="*/ 1313898 h 1486601"/>
              <a:gd name="connsiteX21" fmla="*/ 630314 w 1811044"/>
              <a:gd name="connsiteY21" fmla="*/ 1331653 h 1486601"/>
              <a:gd name="connsiteX22" fmla="*/ 541538 w 1811044"/>
              <a:gd name="connsiteY22" fmla="*/ 1313897 h 1486601"/>
              <a:gd name="connsiteX23" fmla="*/ 506027 w 1811044"/>
              <a:gd name="connsiteY23" fmla="*/ 1367164 h 1486601"/>
              <a:gd name="connsiteX24" fmla="*/ 497149 w 1811044"/>
              <a:gd name="connsiteY24" fmla="*/ 1322775 h 1486601"/>
              <a:gd name="connsiteX25" fmla="*/ 355107 w 1811044"/>
              <a:gd name="connsiteY25" fmla="*/ 1260631 h 1486601"/>
              <a:gd name="connsiteX26" fmla="*/ 257452 w 1811044"/>
              <a:gd name="connsiteY26" fmla="*/ 1251754 h 1486601"/>
              <a:gd name="connsiteX27" fmla="*/ 159798 w 1811044"/>
              <a:gd name="connsiteY27" fmla="*/ 1233998 h 1486601"/>
              <a:gd name="connsiteX28" fmla="*/ 142042 w 1811044"/>
              <a:gd name="connsiteY28" fmla="*/ 1207365 h 1486601"/>
              <a:gd name="connsiteX29" fmla="*/ 88776 w 1811044"/>
              <a:gd name="connsiteY29" fmla="*/ 1154099 h 1486601"/>
              <a:gd name="connsiteX30" fmla="*/ 71021 w 1811044"/>
              <a:gd name="connsiteY30" fmla="*/ 1118589 h 1486601"/>
              <a:gd name="connsiteX31" fmla="*/ 26633 w 1811044"/>
              <a:gd name="connsiteY31" fmla="*/ 985424 h 1486601"/>
              <a:gd name="connsiteX32" fmla="*/ 35510 w 1811044"/>
              <a:gd name="connsiteY32" fmla="*/ 381742 h 1486601"/>
              <a:gd name="connsiteX33" fmla="*/ 62143 w 1811044"/>
              <a:gd name="connsiteY33" fmla="*/ 337354 h 1486601"/>
              <a:gd name="connsiteX34" fmla="*/ 53266 w 1811044"/>
              <a:gd name="connsiteY34" fmla="*/ 195311 h 1486601"/>
              <a:gd name="connsiteX35" fmla="*/ 0 w 1811044"/>
              <a:gd name="connsiteY35" fmla="*/ 142045 h 1486601"/>
              <a:gd name="connsiteX0" fmla="*/ 0 w 1811044"/>
              <a:gd name="connsiteY0" fmla="*/ 142045 h 1484088"/>
              <a:gd name="connsiteX1" fmla="*/ 0 w 1811044"/>
              <a:gd name="connsiteY1" fmla="*/ 142045 h 1484088"/>
              <a:gd name="connsiteX2" fmla="*/ 79899 w 1811044"/>
              <a:gd name="connsiteY2" fmla="*/ 150923 h 1484088"/>
              <a:gd name="connsiteX3" fmla="*/ 639192 w 1811044"/>
              <a:gd name="connsiteY3" fmla="*/ 115412 h 1484088"/>
              <a:gd name="connsiteX4" fmla="*/ 1189608 w 1811044"/>
              <a:gd name="connsiteY4" fmla="*/ 44391 h 1484088"/>
              <a:gd name="connsiteX5" fmla="*/ 1402672 w 1811044"/>
              <a:gd name="connsiteY5" fmla="*/ 213066 h 1484088"/>
              <a:gd name="connsiteX6" fmla="*/ 1447060 w 1811044"/>
              <a:gd name="connsiteY6" fmla="*/ 292965 h 1484088"/>
              <a:gd name="connsiteX7" fmla="*/ 1464815 w 1811044"/>
              <a:gd name="connsiteY7" fmla="*/ 408375 h 1484088"/>
              <a:gd name="connsiteX8" fmla="*/ 1482571 w 1811044"/>
              <a:gd name="connsiteY8" fmla="*/ 488274 h 1484088"/>
              <a:gd name="connsiteX9" fmla="*/ 1553592 w 1811044"/>
              <a:gd name="connsiteY9" fmla="*/ 727971 h 1484088"/>
              <a:gd name="connsiteX10" fmla="*/ 1571347 w 1811044"/>
              <a:gd name="connsiteY10" fmla="*/ 798993 h 1484088"/>
              <a:gd name="connsiteX11" fmla="*/ 1811044 w 1811044"/>
              <a:gd name="connsiteY11" fmla="*/ 949912 h 1484088"/>
              <a:gd name="connsiteX12" fmla="*/ 1535837 w 1811044"/>
              <a:gd name="connsiteY12" fmla="*/ 1349408 h 1484088"/>
              <a:gd name="connsiteX13" fmla="*/ 1464815 w 1811044"/>
              <a:gd name="connsiteY13" fmla="*/ 1429307 h 1484088"/>
              <a:gd name="connsiteX14" fmla="*/ 1429305 w 1811044"/>
              <a:gd name="connsiteY14" fmla="*/ 1473696 h 1484088"/>
              <a:gd name="connsiteX15" fmla="*/ 1518082 w 1811044"/>
              <a:gd name="connsiteY15" fmla="*/ 1216243 h 1484088"/>
              <a:gd name="connsiteX16" fmla="*/ 1367161 w 1811044"/>
              <a:gd name="connsiteY16" fmla="*/ 1278386 h 1484088"/>
              <a:gd name="connsiteX17" fmla="*/ 1225118 w 1811044"/>
              <a:gd name="connsiteY17" fmla="*/ 1305020 h 1484088"/>
              <a:gd name="connsiteX18" fmla="*/ 1065320 w 1811044"/>
              <a:gd name="connsiteY18" fmla="*/ 1278387 h 1484088"/>
              <a:gd name="connsiteX19" fmla="*/ 790113 w 1811044"/>
              <a:gd name="connsiteY19" fmla="*/ 1305020 h 1484088"/>
              <a:gd name="connsiteX20" fmla="*/ 674703 w 1811044"/>
              <a:gd name="connsiteY20" fmla="*/ 1313898 h 1484088"/>
              <a:gd name="connsiteX21" fmla="*/ 630314 w 1811044"/>
              <a:gd name="connsiteY21" fmla="*/ 1331653 h 1484088"/>
              <a:gd name="connsiteX22" fmla="*/ 541538 w 1811044"/>
              <a:gd name="connsiteY22" fmla="*/ 1313897 h 1484088"/>
              <a:gd name="connsiteX23" fmla="*/ 506027 w 1811044"/>
              <a:gd name="connsiteY23" fmla="*/ 1367164 h 1484088"/>
              <a:gd name="connsiteX24" fmla="*/ 497149 w 1811044"/>
              <a:gd name="connsiteY24" fmla="*/ 1322775 h 1484088"/>
              <a:gd name="connsiteX25" fmla="*/ 355107 w 1811044"/>
              <a:gd name="connsiteY25" fmla="*/ 1260631 h 1484088"/>
              <a:gd name="connsiteX26" fmla="*/ 257452 w 1811044"/>
              <a:gd name="connsiteY26" fmla="*/ 1251754 h 1484088"/>
              <a:gd name="connsiteX27" fmla="*/ 159798 w 1811044"/>
              <a:gd name="connsiteY27" fmla="*/ 1233998 h 1484088"/>
              <a:gd name="connsiteX28" fmla="*/ 142042 w 1811044"/>
              <a:gd name="connsiteY28" fmla="*/ 1207365 h 1484088"/>
              <a:gd name="connsiteX29" fmla="*/ 88776 w 1811044"/>
              <a:gd name="connsiteY29" fmla="*/ 1154099 h 1484088"/>
              <a:gd name="connsiteX30" fmla="*/ 71021 w 1811044"/>
              <a:gd name="connsiteY30" fmla="*/ 1118589 h 1484088"/>
              <a:gd name="connsiteX31" fmla="*/ 26633 w 1811044"/>
              <a:gd name="connsiteY31" fmla="*/ 985424 h 1484088"/>
              <a:gd name="connsiteX32" fmla="*/ 35510 w 1811044"/>
              <a:gd name="connsiteY32" fmla="*/ 381742 h 1484088"/>
              <a:gd name="connsiteX33" fmla="*/ 62143 w 1811044"/>
              <a:gd name="connsiteY33" fmla="*/ 337354 h 1484088"/>
              <a:gd name="connsiteX34" fmla="*/ 53266 w 1811044"/>
              <a:gd name="connsiteY34" fmla="*/ 195311 h 1484088"/>
              <a:gd name="connsiteX35" fmla="*/ 0 w 1811044"/>
              <a:gd name="connsiteY35" fmla="*/ 142045 h 1484088"/>
              <a:gd name="connsiteX0" fmla="*/ 0 w 1811044"/>
              <a:gd name="connsiteY0" fmla="*/ 142045 h 1439919"/>
              <a:gd name="connsiteX1" fmla="*/ 0 w 1811044"/>
              <a:gd name="connsiteY1" fmla="*/ 142045 h 1439919"/>
              <a:gd name="connsiteX2" fmla="*/ 79899 w 1811044"/>
              <a:gd name="connsiteY2" fmla="*/ 150923 h 1439919"/>
              <a:gd name="connsiteX3" fmla="*/ 639192 w 1811044"/>
              <a:gd name="connsiteY3" fmla="*/ 115412 h 1439919"/>
              <a:gd name="connsiteX4" fmla="*/ 1189608 w 1811044"/>
              <a:gd name="connsiteY4" fmla="*/ 44391 h 1439919"/>
              <a:gd name="connsiteX5" fmla="*/ 1402672 w 1811044"/>
              <a:gd name="connsiteY5" fmla="*/ 213066 h 1439919"/>
              <a:gd name="connsiteX6" fmla="*/ 1447060 w 1811044"/>
              <a:gd name="connsiteY6" fmla="*/ 292965 h 1439919"/>
              <a:gd name="connsiteX7" fmla="*/ 1464815 w 1811044"/>
              <a:gd name="connsiteY7" fmla="*/ 408375 h 1439919"/>
              <a:gd name="connsiteX8" fmla="*/ 1482571 w 1811044"/>
              <a:gd name="connsiteY8" fmla="*/ 488274 h 1439919"/>
              <a:gd name="connsiteX9" fmla="*/ 1553592 w 1811044"/>
              <a:gd name="connsiteY9" fmla="*/ 727971 h 1439919"/>
              <a:gd name="connsiteX10" fmla="*/ 1571347 w 1811044"/>
              <a:gd name="connsiteY10" fmla="*/ 798993 h 1439919"/>
              <a:gd name="connsiteX11" fmla="*/ 1811044 w 1811044"/>
              <a:gd name="connsiteY11" fmla="*/ 949912 h 1439919"/>
              <a:gd name="connsiteX12" fmla="*/ 1535837 w 1811044"/>
              <a:gd name="connsiteY12" fmla="*/ 1349408 h 1439919"/>
              <a:gd name="connsiteX13" fmla="*/ 1464815 w 1811044"/>
              <a:gd name="connsiteY13" fmla="*/ 1429307 h 1439919"/>
              <a:gd name="connsiteX14" fmla="*/ 1606858 w 1811044"/>
              <a:gd name="connsiteY14" fmla="*/ 1180733 h 1439919"/>
              <a:gd name="connsiteX15" fmla="*/ 1518082 w 1811044"/>
              <a:gd name="connsiteY15" fmla="*/ 1216243 h 1439919"/>
              <a:gd name="connsiteX16" fmla="*/ 1367161 w 1811044"/>
              <a:gd name="connsiteY16" fmla="*/ 1278386 h 1439919"/>
              <a:gd name="connsiteX17" fmla="*/ 1225118 w 1811044"/>
              <a:gd name="connsiteY17" fmla="*/ 1305020 h 1439919"/>
              <a:gd name="connsiteX18" fmla="*/ 1065320 w 1811044"/>
              <a:gd name="connsiteY18" fmla="*/ 1278387 h 1439919"/>
              <a:gd name="connsiteX19" fmla="*/ 790113 w 1811044"/>
              <a:gd name="connsiteY19" fmla="*/ 1305020 h 1439919"/>
              <a:gd name="connsiteX20" fmla="*/ 674703 w 1811044"/>
              <a:gd name="connsiteY20" fmla="*/ 1313898 h 1439919"/>
              <a:gd name="connsiteX21" fmla="*/ 630314 w 1811044"/>
              <a:gd name="connsiteY21" fmla="*/ 1331653 h 1439919"/>
              <a:gd name="connsiteX22" fmla="*/ 541538 w 1811044"/>
              <a:gd name="connsiteY22" fmla="*/ 1313897 h 1439919"/>
              <a:gd name="connsiteX23" fmla="*/ 506027 w 1811044"/>
              <a:gd name="connsiteY23" fmla="*/ 1367164 h 1439919"/>
              <a:gd name="connsiteX24" fmla="*/ 497149 w 1811044"/>
              <a:gd name="connsiteY24" fmla="*/ 1322775 h 1439919"/>
              <a:gd name="connsiteX25" fmla="*/ 355107 w 1811044"/>
              <a:gd name="connsiteY25" fmla="*/ 1260631 h 1439919"/>
              <a:gd name="connsiteX26" fmla="*/ 257452 w 1811044"/>
              <a:gd name="connsiteY26" fmla="*/ 1251754 h 1439919"/>
              <a:gd name="connsiteX27" fmla="*/ 159798 w 1811044"/>
              <a:gd name="connsiteY27" fmla="*/ 1233998 h 1439919"/>
              <a:gd name="connsiteX28" fmla="*/ 142042 w 1811044"/>
              <a:gd name="connsiteY28" fmla="*/ 1207365 h 1439919"/>
              <a:gd name="connsiteX29" fmla="*/ 88776 w 1811044"/>
              <a:gd name="connsiteY29" fmla="*/ 1154099 h 1439919"/>
              <a:gd name="connsiteX30" fmla="*/ 71021 w 1811044"/>
              <a:gd name="connsiteY30" fmla="*/ 1118589 h 1439919"/>
              <a:gd name="connsiteX31" fmla="*/ 26633 w 1811044"/>
              <a:gd name="connsiteY31" fmla="*/ 985424 h 1439919"/>
              <a:gd name="connsiteX32" fmla="*/ 35510 w 1811044"/>
              <a:gd name="connsiteY32" fmla="*/ 381742 h 1439919"/>
              <a:gd name="connsiteX33" fmla="*/ 62143 w 1811044"/>
              <a:gd name="connsiteY33" fmla="*/ 337354 h 1439919"/>
              <a:gd name="connsiteX34" fmla="*/ 53266 w 1811044"/>
              <a:gd name="connsiteY34" fmla="*/ 195311 h 1439919"/>
              <a:gd name="connsiteX35" fmla="*/ 0 w 1811044"/>
              <a:gd name="connsiteY35" fmla="*/ 142045 h 1439919"/>
              <a:gd name="connsiteX0" fmla="*/ 0 w 1811044"/>
              <a:gd name="connsiteY0" fmla="*/ 142045 h 1367211"/>
              <a:gd name="connsiteX1" fmla="*/ 0 w 1811044"/>
              <a:gd name="connsiteY1" fmla="*/ 142045 h 1367211"/>
              <a:gd name="connsiteX2" fmla="*/ 79899 w 1811044"/>
              <a:gd name="connsiteY2" fmla="*/ 150923 h 1367211"/>
              <a:gd name="connsiteX3" fmla="*/ 639192 w 1811044"/>
              <a:gd name="connsiteY3" fmla="*/ 115412 h 1367211"/>
              <a:gd name="connsiteX4" fmla="*/ 1189608 w 1811044"/>
              <a:gd name="connsiteY4" fmla="*/ 44391 h 1367211"/>
              <a:gd name="connsiteX5" fmla="*/ 1402672 w 1811044"/>
              <a:gd name="connsiteY5" fmla="*/ 213066 h 1367211"/>
              <a:gd name="connsiteX6" fmla="*/ 1447060 w 1811044"/>
              <a:gd name="connsiteY6" fmla="*/ 292965 h 1367211"/>
              <a:gd name="connsiteX7" fmla="*/ 1464815 w 1811044"/>
              <a:gd name="connsiteY7" fmla="*/ 408375 h 1367211"/>
              <a:gd name="connsiteX8" fmla="*/ 1482571 w 1811044"/>
              <a:gd name="connsiteY8" fmla="*/ 488274 h 1367211"/>
              <a:gd name="connsiteX9" fmla="*/ 1553592 w 1811044"/>
              <a:gd name="connsiteY9" fmla="*/ 727971 h 1367211"/>
              <a:gd name="connsiteX10" fmla="*/ 1571347 w 1811044"/>
              <a:gd name="connsiteY10" fmla="*/ 798993 h 1367211"/>
              <a:gd name="connsiteX11" fmla="*/ 1811044 w 1811044"/>
              <a:gd name="connsiteY11" fmla="*/ 949912 h 1367211"/>
              <a:gd name="connsiteX12" fmla="*/ 1535837 w 1811044"/>
              <a:gd name="connsiteY12" fmla="*/ 1349408 h 1367211"/>
              <a:gd name="connsiteX13" fmla="*/ 1669001 w 1811044"/>
              <a:gd name="connsiteY13" fmla="*/ 1091955 h 1367211"/>
              <a:gd name="connsiteX14" fmla="*/ 1606858 w 1811044"/>
              <a:gd name="connsiteY14" fmla="*/ 1180733 h 1367211"/>
              <a:gd name="connsiteX15" fmla="*/ 1518082 w 1811044"/>
              <a:gd name="connsiteY15" fmla="*/ 1216243 h 1367211"/>
              <a:gd name="connsiteX16" fmla="*/ 1367161 w 1811044"/>
              <a:gd name="connsiteY16" fmla="*/ 1278386 h 1367211"/>
              <a:gd name="connsiteX17" fmla="*/ 1225118 w 1811044"/>
              <a:gd name="connsiteY17" fmla="*/ 1305020 h 1367211"/>
              <a:gd name="connsiteX18" fmla="*/ 1065320 w 1811044"/>
              <a:gd name="connsiteY18" fmla="*/ 1278387 h 1367211"/>
              <a:gd name="connsiteX19" fmla="*/ 790113 w 1811044"/>
              <a:gd name="connsiteY19" fmla="*/ 1305020 h 1367211"/>
              <a:gd name="connsiteX20" fmla="*/ 674703 w 1811044"/>
              <a:gd name="connsiteY20" fmla="*/ 1313898 h 1367211"/>
              <a:gd name="connsiteX21" fmla="*/ 630314 w 1811044"/>
              <a:gd name="connsiteY21" fmla="*/ 1331653 h 1367211"/>
              <a:gd name="connsiteX22" fmla="*/ 541538 w 1811044"/>
              <a:gd name="connsiteY22" fmla="*/ 1313897 h 1367211"/>
              <a:gd name="connsiteX23" fmla="*/ 506027 w 1811044"/>
              <a:gd name="connsiteY23" fmla="*/ 1367164 h 1367211"/>
              <a:gd name="connsiteX24" fmla="*/ 497149 w 1811044"/>
              <a:gd name="connsiteY24" fmla="*/ 1322775 h 1367211"/>
              <a:gd name="connsiteX25" fmla="*/ 355107 w 1811044"/>
              <a:gd name="connsiteY25" fmla="*/ 1260631 h 1367211"/>
              <a:gd name="connsiteX26" fmla="*/ 257452 w 1811044"/>
              <a:gd name="connsiteY26" fmla="*/ 1251754 h 1367211"/>
              <a:gd name="connsiteX27" fmla="*/ 159798 w 1811044"/>
              <a:gd name="connsiteY27" fmla="*/ 1233998 h 1367211"/>
              <a:gd name="connsiteX28" fmla="*/ 142042 w 1811044"/>
              <a:gd name="connsiteY28" fmla="*/ 1207365 h 1367211"/>
              <a:gd name="connsiteX29" fmla="*/ 88776 w 1811044"/>
              <a:gd name="connsiteY29" fmla="*/ 1154099 h 1367211"/>
              <a:gd name="connsiteX30" fmla="*/ 71021 w 1811044"/>
              <a:gd name="connsiteY30" fmla="*/ 1118589 h 1367211"/>
              <a:gd name="connsiteX31" fmla="*/ 26633 w 1811044"/>
              <a:gd name="connsiteY31" fmla="*/ 985424 h 1367211"/>
              <a:gd name="connsiteX32" fmla="*/ 35510 w 1811044"/>
              <a:gd name="connsiteY32" fmla="*/ 381742 h 1367211"/>
              <a:gd name="connsiteX33" fmla="*/ 62143 w 1811044"/>
              <a:gd name="connsiteY33" fmla="*/ 337354 h 1367211"/>
              <a:gd name="connsiteX34" fmla="*/ 53266 w 1811044"/>
              <a:gd name="connsiteY34" fmla="*/ 195311 h 1367211"/>
              <a:gd name="connsiteX35" fmla="*/ 0 w 1811044"/>
              <a:gd name="connsiteY35" fmla="*/ 142045 h 1367211"/>
              <a:gd name="connsiteX0" fmla="*/ 0 w 1811044"/>
              <a:gd name="connsiteY0" fmla="*/ 142045 h 1367211"/>
              <a:gd name="connsiteX1" fmla="*/ 0 w 1811044"/>
              <a:gd name="connsiteY1" fmla="*/ 142045 h 1367211"/>
              <a:gd name="connsiteX2" fmla="*/ 79899 w 1811044"/>
              <a:gd name="connsiteY2" fmla="*/ 150923 h 1367211"/>
              <a:gd name="connsiteX3" fmla="*/ 639192 w 1811044"/>
              <a:gd name="connsiteY3" fmla="*/ 115412 h 1367211"/>
              <a:gd name="connsiteX4" fmla="*/ 1189608 w 1811044"/>
              <a:gd name="connsiteY4" fmla="*/ 44391 h 1367211"/>
              <a:gd name="connsiteX5" fmla="*/ 1402672 w 1811044"/>
              <a:gd name="connsiteY5" fmla="*/ 213066 h 1367211"/>
              <a:gd name="connsiteX6" fmla="*/ 1447060 w 1811044"/>
              <a:gd name="connsiteY6" fmla="*/ 292965 h 1367211"/>
              <a:gd name="connsiteX7" fmla="*/ 1464815 w 1811044"/>
              <a:gd name="connsiteY7" fmla="*/ 408375 h 1367211"/>
              <a:gd name="connsiteX8" fmla="*/ 1482571 w 1811044"/>
              <a:gd name="connsiteY8" fmla="*/ 488274 h 1367211"/>
              <a:gd name="connsiteX9" fmla="*/ 1553592 w 1811044"/>
              <a:gd name="connsiteY9" fmla="*/ 727971 h 1367211"/>
              <a:gd name="connsiteX10" fmla="*/ 1571347 w 1811044"/>
              <a:gd name="connsiteY10" fmla="*/ 798993 h 1367211"/>
              <a:gd name="connsiteX11" fmla="*/ 1811044 w 1811044"/>
              <a:gd name="connsiteY11" fmla="*/ 949912 h 1367211"/>
              <a:gd name="connsiteX12" fmla="*/ 1695635 w 1811044"/>
              <a:gd name="connsiteY12" fmla="*/ 1074200 h 1367211"/>
              <a:gd name="connsiteX13" fmla="*/ 1669001 w 1811044"/>
              <a:gd name="connsiteY13" fmla="*/ 1091955 h 1367211"/>
              <a:gd name="connsiteX14" fmla="*/ 1606858 w 1811044"/>
              <a:gd name="connsiteY14" fmla="*/ 1180733 h 1367211"/>
              <a:gd name="connsiteX15" fmla="*/ 1518082 w 1811044"/>
              <a:gd name="connsiteY15" fmla="*/ 1216243 h 1367211"/>
              <a:gd name="connsiteX16" fmla="*/ 1367161 w 1811044"/>
              <a:gd name="connsiteY16" fmla="*/ 1278386 h 1367211"/>
              <a:gd name="connsiteX17" fmla="*/ 1225118 w 1811044"/>
              <a:gd name="connsiteY17" fmla="*/ 1305020 h 1367211"/>
              <a:gd name="connsiteX18" fmla="*/ 1065320 w 1811044"/>
              <a:gd name="connsiteY18" fmla="*/ 1278387 h 1367211"/>
              <a:gd name="connsiteX19" fmla="*/ 790113 w 1811044"/>
              <a:gd name="connsiteY19" fmla="*/ 1305020 h 1367211"/>
              <a:gd name="connsiteX20" fmla="*/ 674703 w 1811044"/>
              <a:gd name="connsiteY20" fmla="*/ 1313898 h 1367211"/>
              <a:gd name="connsiteX21" fmla="*/ 630314 w 1811044"/>
              <a:gd name="connsiteY21" fmla="*/ 1331653 h 1367211"/>
              <a:gd name="connsiteX22" fmla="*/ 541538 w 1811044"/>
              <a:gd name="connsiteY22" fmla="*/ 1313897 h 1367211"/>
              <a:gd name="connsiteX23" fmla="*/ 506027 w 1811044"/>
              <a:gd name="connsiteY23" fmla="*/ 1367164 h 1367211"/>
              <a:gd name="connsiteX24" fmla="*/ 497149 w 1811044"/>
              <a:gd name="connsiteY24" fmla="*/ 1322775 h 1367211"/>
              <a:gd name="connsiteX25" fmla="*/ 355107 w 1811044"/>
              <a:gd name="connsiteY25" fmla="*/ 1260631 h 1367211"/>
              <a:gd name="connsiteX26" fmla="*/ 257452 w 1811044"/>
              <a:gd name="connsiteY26" fmla="*/ 1251754 h 1367211"/>
              <a:gd name="connsiteX27" fmla="*/ 159798 w 1811044"/>
              <a:gd name="connsiteY27" fmla="*/ 1233998 h 1367211"/>
              <a:gd name="connsiteX28" fmla="*/ 142042 w 1811044"/>
              <a:gd name="connsiteY28" fmla="*/ 1207365 h 1367211"/>
              <a:gd name="connsiteX29" fmla="*/ 88776 w 1811044"/>
              <a:gd name="connsiteY29" fmla="*/ 1154099 h 1367211"/>
              <a:gd name="connsiteX30" fmla="*/ 71021 w 1811044"/>
              <a:gd name="connsiteY30" fmla="*/ 1118589 h 1367211"/>
              <a:gd name="connsiteX31" fmla="*/ 26633 w 1811044"/>
              <a:gd name="connsiteY31" fmla="*/ 985424 h 1367211"/>
              <a:gd name="connsiteX32" fmla="*/ 35510 w 1811044"/>
              <a:gd name="connsiteY32" fmla="*/ 381742 h 1367211"/>
              <a:gd name="connsiteX33" fmla="*/ 62143 w 1811044"/>
              <a:gd name="connsiteY33" fmla="*/ 337354 h 1367211"/>
              <a:gd name="connsiteX34" fmla="*/ 53266 w 1811044"/>
              <a:gd name="connsiteY34" fmla="*/ 195311 h 1367211"/>
              <a:gd name="connsiteX35" fmla="*/ 0 w 1811044"/>
              <a:gd name="connsiteY35" fmla="*/ 142045 h 1367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811044" h="1367211">
                <a:moveTo>
                  <a:pt x="0" y="142045"/>
                </a:moveTo>
                <a:lnTo>
                  <a:pt x="0" y="142045"/>
                </a:lnTo>
                <a:cubicBezTo>
                  <a:pt x="26633" y="145004"/>
                  <a:pt x="53102" y="150923"/>
                  <a:pt x="79899" y="150923"/>
                </a:cubicBezTo>
                <a:cubicBezTo>
                  <a:pt x="357638" y="150923"/>
                  <a:pt x="376192" y="142619"/>
                  <a:pt x="639192" y="115412"/>
                </a:cubicBezTo>
                <a:cubicBezTo>
                  <a:pt x="841061" y="55769"/>
                  <a:pt x="997435" y="-65422"/>
                  <a:pt x="1189608" y="44391"/>
                </a:cubicBezTo>
                <a:cubicBezTo>
                  <a:pt x="1268256" y="89333"/>
                  <a:pt x="1331651" y="156841"/>
                  <a:pt x="1402672" y="213066"/>
                </a:cubicBezTo>
                <a:cubicBezTo>
                  <a:pt x="1417468" y="239699"/>
                  <a:pt x="1437822" y="263932"/>
                  <a:pt x="1447060" y="292965"/>
                </a:cubicBezTo>
                <a:cubicBezTo>
                  <a:pt x="1458861" y="330055"/>
                  <a:pt x="1457852" y="370080"/>
                  <a:pt x="1464815" y="408375"/>
                </a:cubicBezTo>
                <a:cubicBezTo>
                  <a:pt x="1469696" y="435218"/>
                  <a:pt x="1475269" y="461987"/>
                  <a:pt x="1482571" y="488274"/>
                </a:cubicBezTo>
                <a:cubicBezTo>
                  <a:pt x="1504874" y="568566"/>
                  <a:pt x="1530699" y="647845"/>
                  <a:pt x="1553592" y="727971"/>
                </a:cubicBezTo>
                <a:cubicBezTo>
                  <a:pt x="1560296" y="751435"/>
                  <a:pt x="1528438" y="762003"/>
                  <a:pt x="1571347" y="798993"/>
                </a:cubicBezTo>
                <a:cubicBezTo>
                  <a:pt x="1614256" y="835983"/>
                  <a:pt x="1790329" y="902565"/>
                  <a:pt x="1811044" y="949912"/>
                </a:cubicBezTo>
                <a:cubicBezTo>
                  <a:pt x="1796700" y="1021631"/>
                  <a:pt x="1719309" y="1050526"/>
                  <a:pt x="1695635" y="1074200"/>
                </a:cubicBezTo>
                <a:cubicBezTo>
                  <a:pt x="1671961" y="1097874"/>
                  <a:pt x="1683797" y="1074200"/>
                  <a:pt x="1669001" y="1091955"/>
                </a:cubicBezTo>
                <a:cubicBezTo>
                  <a:pt x="1654205" y="1109711"/>
                  <a:pt x="1632011" y="1160018"/>
                  <a:pt x="1606858" y="1180733"/>
                </a:cubicBezTo>
                <a:cubicBezTo>
                  <a:pt x="1581705" y="1201448"/>
                  <a:pt x="1538797" y="1213284"/>
                  <a:pt x="1518082" y="1216243"/>
                </a:cubicBezTo>
                <a:cubicBezTo>
                  <a:pt x="1450020" y="1251754"/>
                  <a:pt x="1415988" y="1263590"/>
                  <a:pt x="1367161" y="1278386"/>
                </a:cubicBezTo>
                <a:cubicBezTo>
                  <a:pt x="1318334" y="1293182"/>
                  <a:pt x="1275425" y="1305020"/>
                  <a:pt x="1225118" y="1305020"/>
                </a:cubicBezTo>
                <a:cubicBezTo>
                  <a:pt x="1174811" y="1305020"/>
                  <a:pt x="1137821" y="1278387"/>
                  <a:pt x="1065320" y="1278387"/>
                </a:cubicBezTo>
                <a:cubicBezTo>
                  <a:pt x="992819" y="1278387"/>
                  <a:pt x="855216" y="1299102"/>
                  <a:pt x="790113" y="1305020"/>
                </a:cubicBezTo>
                <a:cubicBezTo>
                  <a:pt x="725010" y="1310938"/>
                  <a:pt x="683581" y="1319816"/>
                  <a:pt x="674703" y="1313898"/>
                </a:cubicBezTo>
                <a:cubicBezTo>
                  <a:pt x="659907" y="1287265"/>
                  <a:pt x="652508" y="1331653"/>
                  <a:pt x="630314" y="1331653"/>
                </a:cubicBezTo>
                <a:cubicBezTo>
                  <a:pt x="608120" y="1331653"/>
                  <a:pt x="562252" y="1307979"/>
                  <a:pt x="541538" y="1313897"/>
                </a:cubicBezTo>
                <a:cubicBezTo>
                  <a:pt x="520824" y="1319815"/>
                  <a:pt x="513425" y="1365684"/>
                  <a:pt x="506027" y="1367164"/>
                </a:cubicBezTo>
                <a:cubicBezTo>
                  <a:pt x="498629" y="1368644"/>
                  <a:pt x="505802" y="1335137"/>
                  <a:pt x="497149" y="1322775"/>
                </a:cubicBezTo>
                <a:cubicBezTo>
                  <a:pt x="459887" y="1269543"/>
                  <a:pt x="415379" y="1269241"/>
                  <a:pt x="355107" y="1260631"/>
                </a:cubicBezTo>
                <a:cubicBezTo>
                  <a:pt x="322750" y="1256009"/>
                  <a:pt x="290004" y="1254713"/>
                  <a:pt x="257452" y="1251754"/>
                </a:cubicBezTo>
                <a:cubicBezTo>
                  <a:pt x="224901" y="1245835"/>
                  <a:pt x="190678" y="1245875"/>
                  <a:pt x="159798" y="1233998"/>
                </a:cubicBezTo>
                <a:cubicBezTo>
                  <a:pt x="149839" y="1230168"/>
                  <a:pt x="149131" y="1215340"/>
                  <a:pt x="142042" y="1207365"/>
                </a:cubicBezTo>
                <a:cubicBezTo>
                  <a:pt x="125360" y="1188598"/>
                  <a:pt x="104462" y="1173706"/>
                  <a:pt x="88776" y="1154099"/>
                </a:cubicBezTo>
                <a:cubicBezTo>
                  <a:pt x="80509" y="1143765"/>
                  <a:pt x="75596" y="1131007"/>
                  <a:pt x="71021" y="1118589"/>
                </a:cubicBezTo>
                <a:cubicBezTo>
                  <a:pt x="54846" y="1074684"/>
                  <a:pt x="41429" y="1029812"/>
                  <a:pt x="26633" y="985424"/>
                </a:cubicBezTo>
                <a:cubicBezTo>
                  <a:pt x="-5958" y="757294"/>
                  <a:pt x="1276" y="833641"/>
                  <a:pt x="35510" y="381742"/>
                </a:cubicBezTo>
                <a:cubicBezTo>
                  <a:pt x="36813" y="364536"/>
                  <a:pt x="53265" y="352150"/>
                  <a:pt x="62143" y="337354"/>
                </a:cubicBezTo>
                <a:cubicBezTo>
                  <a:pt x="59184" y="290006"/>
                  <a:pt x="58232" y="242490"/>
                  <a:pt x="53266" y="195311"/>
                </a:cubicBezTo>
                <a:cubicBezTo>
                  <a:pt x="43452" y="102077"/>
                  <a:pt x="8878" y="150923"/>
                  <a:pt x="0" y="142045"/>
                </a:cubicBezTo>
                <a:close/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Location</a:t>
            </a:r>
          </a:p>
          <a:p>
            <a:pPr algn="ctr"/>
            <a:r>
              <a:rPr lang="en-GB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You can drag the edges of this the change the shape to surround the individuals concerned. Right click and go to ‘edit points’.</a:t>
            </a:r>
          </a:p>
          <a:p>
            <a:pPr algn="ctr"/>
            <a:endParaRPr lang="en-GB" sz="11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B48B8D2F-2485-4AF3-B39B-7E024BC1C489}"/>
              </a:ext>
            </a:extLst>
          </p:cNvPr>
          <p:cNvCxnSpPr/>
          <p:nvPr/>
        </p:nvCxnSpPr>
        <p:spPr>
          <a:xfrm>
            <a:off x="-1719211" y="3745291"/>
            <a:ext cx="148257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B9B8CB36-CC05-4F31-BDFA-1BBA4AA9269D}"/>
              </a:ext>
            </a:extLst>
          </p:cNvPr>
          <p:cNvCxnSpPr/>
          <p:nvPr/>
        </p:nvCxnSpPr>
        <p:spPr>
          <a:xfrm>
            <a:off x="-1705894" y="2915229"/>
            <a:ext cx="154471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5E38E2FC-1967-43F3-84DF-5307CF65744F}"/>
              </a:ext>
            </a:extLst>
          </p:cNvPr>
          <p:cNvCxnSpPr/>
          <p:nvPr/>
        </p:nvCxnSpPr>
        <p:spPr>
          <a:xfrm>
            <a:off x="-1722170" y="3271815"/>
            <a:ext cx="154471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83658FDA-7087-420B-B180-D3BFD6BCE83A}"/>
              </a:ext>
            </a:extLst>
          </p:cNvPr>
          <p:cNvSpPr txBox="1"/>
          <p:nvPr/>
        </p:nvSpPr>
        <p:spPr>
          <a:xfrm>
            <a:off x="-1818346" y="4258718"/>
            <a:ext cx="15802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Group affiliation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134B73DC-D919-49AF-82BF-9C9F68C98140}"/>
              </a:ext>
            </a:extLst>
          </p:cNvPr>
          <p:cNvCxnSpPr/>
          <p:nvPr/>
        </p:nvCxnSpPr>
        <p:spPr>
          <a:xfrm>
            <a:off x="324132" y="-807474"/>
            <a:ext cx="1482571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F03C2078-91DF-4BF2-BBD3-44827A8FA578}"/>
              </a:ext>
            </a:extLst>
          </p:cNvPr>
          <p:cNvCxnSpPr/>
          <p:nvPr/>
        </p:nvCxnSpPr>
        <p:spPr>
          <a:xfrm>
            <a:off x="337449" y="-1637536"/>
            <a:ext cx="1544715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4AEB6336-6158-43D0-BEF8-A6B2A351A742}"/>
              </a:ext>
            </a:extLst>
          </p:cNvPr>
          <p:cNvCxnSpPr/>
          <p:nvPr/>
        </p:nvCxnSpPr>
        <p:spPr>
          <a:xfrm>
            <a:off x="321173" y="-1232182"/>
            <a:ext cx="1544715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17855EDB-8743-4725-9792-14426A06FA1D}"/>
              </a:ext>
            </a:extLst>
          </p:cNvPr>
          <p:cNvSpPr txBox="1"/>
          <p:nvPr/>
        </p:nvSpPr>
        <p:spPr>
          <a:xfrm>
            <a:off x="248671" y="-1934879"/>
            <a:ext cx="2022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Suspected family relationship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22FA1DD-0B5E-4D09-8056-8ED9CC79BD74}"/>
              </a:ext>
            </a:extLst>
          </p:cNvPr>
          <p:cNvSpPr txBox="1"/>
          <p:nvPr/>
        </p:nvSpPr>
        <p:spPr>
          <a:xfrm>
            <a:off x="214641" y="-1523961"/>
            <a:ext cx="20033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Suspected social relationship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D8512F04-3BB7-4CAC-B184-133F4109CEB2}"/>
              </a:ext>
            </a:extLst>
          </p:cNvPr>
          <p:cNvSpPr txBox="1"/>
          <p:nvPr/>
        </p:nvSpPr>
        <p:spPr>
          <a:xfrm>
            <a:off x="233875" y="-1090789"/>
            <a:ext cx="15802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Suspect hostility</a:t>
            </a: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FA78FDF0-E085-41AD-A1B0-ADFC57160AC5}"/>
              </a:ext>
            </a:extLst>
          </p:cNvPr>
          <p:cNvCxnSpPr/>
          <p:nvPr/>
        </p:nvCxnSpPr>
        <p:spPr>
          <a:xfrm>
            <a:off x="-1717731" y="4190654"/>
            <a:ext cx="1482571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1D847253-3146-47F3-A02E-8969544BCEF7}"/>
              </a:ext>
            </a:extLst>
          </p:cNvPr>
          <p:cNvSpPr txBox="1"/>
          <p:nvPr/>
        </p:nvSpPr>
        <p:spPr>
          <a:xfrm>
            <a:off x="-2022465" y="3775572"/>
            <a:ext cx="158022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Y is exploiting X</a:t>
            </a: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F60E1D2F-38E6-452F-8B57-15F4202E4058}"/>
              </a:ext>
            </a:extLst>
          </p:cNvPr>
          <p:cNvCxnSpPr/>
          <p:nvPr/>
        </p:nvCxnSpPr>
        <p:spPr>
          <a:xfrm>
            <a:off x="307857" y="-397621"/>
            <a:ext cx="1482571" cy="0"/>
          </a:xfrm>
          <a:prstGeom prst="straightConnector1">
            <a:avLst/>
          </a:prstGeom>
          <a:ln w="38100">
            <a:solidFill>
              <a:srgbClr val="7030A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6F096EDA-A8A6-44E9-9511-D16D034D58F0}"/>
              </a:ext>
            </a:extLst>
          </p:cNvPr>
          <p:cNvSpPr txBox="1"/>
          <p:nvPr/>
        </p:nvSpPr>
        <p:spPr>
          <a:xfrm>
            <a:off x="-199089" y="-700940"/>
            <a:ext cx="224013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Y is suspected to be exploiting X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BB4A9B85-9CF9-402C-86D8-CDDFE375A1E2}"/>
              </a:ext>
            </a:extLst>
          </p:cNvPr>
          <p:cNvCxnSpPr/>
          <p:nvPr/>
        </p:nvCxnSpPr>
        <p:spPr>
          <a:xfrm>
            <a:off x="-1738446" y="4551679"/>
            <a:ext cx="1544715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357995F6-C84C-4CC8-82E5-B2F2B21EB98A}"/>
              </a:ext>
            </a:extLst>
          </p:cNvPr>
          <p:cNvSpPr txBox="1"/>
          <p:nvPr/>
        </p:nvSpPr>
        <p:spPr>
          <a:xfrm>
            <a:off x="216120" y="-285170"/>
            <a:ext cx="20107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Suspected group affiliation</a:t>
            </a:r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3507522C-80E8-4B91-B472-40AC4C53ABC5}"/>
              </a:ext>
            </a:extLst>
          </p:cNvPr>
          <p:cNvCxnSpPr/>
          <p:nvPr/>
        </p:nvCxnSpPr>
        <p:spPr>
          <a:xfrm>
            <a:off x="296020" y="7791"/>
            <a:ext cx="1544715" cy="0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C4D4522A-CC75-D741-7576-96648ABC305C}"/>
              </a:ext>
            </a:extLst>
          </p:cNvPr>
          <p:cNvSpPr txBox="1"/>
          <p:nvPr/>
        </p:nvSpPr>
        <p:spPr>
          <a:xfrm>
            <a:off x="2566283" y="1484344"/>
            <a:ext cx="1202702" cy="30777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Harry POTTER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C87E19-6180-0AD4-1DFB-DE6F69AB827F}"/>
              </a:ext>
            </a:extLst>
          </p:cNvPr>
          <p:cNvSpPr txBox="1"/>
          <p:nvPr/>
        </p:nvSpPr>
        <p:spPr>
          <a:xfrm>
            <a:off x="2566283" y="2326450"/>
            <a:ext cx="1192186" cy="30777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Ron WEASLEY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F570B1-27AD-951C-FFA9-0FB4D363DD0D}"/>
              </a:ext>
            </a:extLst>
          </p:cNvPr>
          <p:cNvSpPr txBox="1"/>
          <p:nvPr/>
        </p:nvSpPr>
        <p:spPr>
          <a:xfrm>
            <a:off x="3926584" y="1880936"/>
            <a:ext cx="1683474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/>
              <a:t>Hermione GRANGER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0047084-9627-8AC9-18F9-ECDEBCEF1B4B}"/>
              </a:ext>
            </a:extLst>
          </p:cNvPr>
          <p:cNvCxnSpPr/>
          <p:nvPr/>
        </p:nvCxnSpPr>
        <p:spPr>
          <a:xfrm>
            <a:off x="5872214" y="1880936"/>
            <a:ext cx="148257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EE85D12-278C-8D1B-36BB-3D911A6FA836}"/>
              </a:ext>
            </a:extLst>
          </p:cNvPr>
          <p:cNvCxnSpPr>
            <a:cxnSpLocks/>
          </p:cNvCxnSpPr>
          <p:nvPr/>
        </p:nvCxnSpPr>
        <p:spPr>
          <a:xfrm flipH="1">
            <a:off x="5962650" y="2082927"/>
            <a:ext cx="1290689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FC14E28-31BD-DEA9-D85C-87978AC50CAF}"/>
              </a:ext>
            </a:extLst>
          </p:cNvPr>
          <p:cNvSpPr txBox="1"/>
          <p:nvPr/>
        </p:nvSpPr>
        <p:spPr>
          <a:xfrm>
            <a:off x="7730780" y="1484344"/>
            <a:ext cx="1264770" cy="30777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Draco MALFOY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CB96EA-796E-F2BE-1D3A-F4E1D42F82DC}"/>
              </a:ext>
            </a:extLst>
          </p:cNvPr>
          <p:cNvSpPr txBox="1"/>
          <p:nvPr/>
        </p:nvSpPr>
        <p:spPr>
          <a:xfrm>
            <a:off x="7730780" y="2326450"/>
            <a:ext cx="1204176" cy="30777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Someone else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527C1DD-CE36-1B8A-2E1F-EFEC6B5559FD}"/>
              </a:ext>
            </a:extLst>
          </p:cNvPr>
          <p:cNvSpPr txBox="1"/>
          <p:nvPr/>
        </p:nvSpPr>
        <p:spPr>
          <a:xfrm>
            <a:off x="9091081" y="1880936"/>
            <a:ext cx="1204176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/>
              <a:t>Someone else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00494B0-F5DD-9E9F-93E2-AC0DE797A48B}"/>
              </a:ext>
            </a:extLst>
          </p:cNvPr>
          <p:cNvCxnSpPr>
            <a:cxnSpLocks/>
          </p:cNvCxnSpPr>
          <p:nvPr/>
        </p:nvCxnSpPr>
        <p:spPr>
          <a:xfrm>
            <a:off x="1498944" y="627379"/>
            <a:ext cx="1777656" cy="85696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2354579-EC13-04F5-2DDE-2B7A7091A304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2056433" y="462584"/>
            <a:ext cx="2711888" cy="1418352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9D13AE4-38D2-31CC-9487-EFD0F186CFFB}"/>
              </a:ext>
            </a:extLst>
          </p:cNvPr>
          <p:cNvCxnSpPr>
            <a:cxnSpLocks/>
          </p:cNvCxnSpPr>
          <p:nvPr/>
        </p:nvCxnSpPr>
        <p:spPr>
          <a:xfrm>
            <a:off x="981948" y="1509716"/>
            <a:ext cx="1851962" cy="797187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6B49E4A6-7DE8-59AA-9E8C-2923917B0A23}"/>
              </a:ext>
            </a:extLst>
          </p:cNvPr>
          <p:cNvSpPr/>
          <p:nvPr/>
        </p:nvSpPr>
        <p:spPr>
          <a:xfrm>
            <a:off x="415870" y="239446"/>
            <a:ext cx="1811044" cy="18198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err="1"/>
              <a:t>Grynfindor</a:t>
            </a:r>
            <a:endParaRPr lang="en-GB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A2B7B5F-1348-DAD1-7AC0-F587BD2107F2}"/>
              </a:ext>
            </a:extLst>
          </p:cNvPr>
          <p:cNvCxnSpPr>
            <a:cxnSpLocks/>
          </p:cNvCxnSpPr>
          <p:nvPr/>
        </p:nvCxnSpPr>
        <p:spPr>
          <a:xfrm flipH="1" flipV="1">
            <a:off x="3016774" y="1791678"/>
            <a:ext cx="14774" cy="54963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62B5D38-6D4E-3EED-A691-B7EEFB0E7912}"/>
              </a:ext>
            </a:extLst>
          </p:cNvPr>
          <p:cNvCxnSpPr>
            <a:cxnSpLocks/>
          </p:cNvCxnSpPr>
          <p:nvPr/>
        </p:nvCxnSpPr>
        <p:spPr>
          <a:xfrm flipH="1" flipV="1">
            <a:off x="3768985" y="1691592"/>
            <a:ext cx="413481" cy="2167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08CE7E0-208F-3650-1C88-B61AC13BDD21}"/>
              </a:ext>
            </a:extLst>
          </p:cNvPr>
          <p:cNvCxnSpPr>
            <a:cxnSpLocks/>
          </p:cNvCxnSpPr>
          <p:nvPr/>
        </p:nvCxnSpPr>
        <p:spPr>
          <a:xfrm flipV="1">
            <a:off x="8610600" y="984779"/>
            <a:ext cx="1630025" cy="49956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A3441BE-C80F-14C6-5512-7B897156C509}"/>
              </a:ext>
            </a:extLst>
          </p:cNvPr>
          <p:cNvCxnSpPr>
            <a:cxnSpLocks/>
          </p:cNvCxnSpPr>
          <p:nvPr/>
        </p:nvCxnSpPr>
        <p:spPr>
          <a:xfrm flipV="1">
            <a:off x="8387039" y="1229710"/>
            <a:ext cx="1605640" cy="109674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45E5768-9FB5-A41C-240E-E4D8DDB8873C}"/>
              </a:ext>
            </a:extLst>
          </p:cNvPr>
          <p:cNvCxnSpPr>
            <a:cxnSpLocks/>
            <a:stCxn id="20" idx="0"/>
          </p:cNvCxnSpPr>
          <p:nvPr/>
        </p:nvCxnSpPr>
        <p:spPr>
          <a:xfrm flipV="1">
            <a:off x="9693169" y="1180905"/>
            <a:ext cx="948975" cy="700031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C1B76C04-427D-D9B2-68AB-545888FF4EA7}"/>
              </a:ext>
            </a:extLst>
          </p:cNvPr>
          <p:cNvSpPr/>
          <p:nvPr/>
        </p:nvSpPr>
        <p:spPr>
          <a:xfrm>
            <a:off x="9839324" y="576562"/>
            <a:ext cx="1506897" cy="69629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The snake one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8F8A541-78CC-3A94-FD8D-6E0ECB456D3E}"/>
              </a:ext>
            </a:extLst>
          </p:cNvPr>
          <p:cNvCxnSpPr>
            <a:cxnSpLocks/>
          </p:cNvCxnSpPr>
          <p:nvPr/>
        </p:nvCxnSpPr>
        <p:spPr>
          <a:xfrm flipH="1">
            <a:off x="3728946" y="2188713"/>
            <a:ext cx="480014" cy="4455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743DB908-BDF9-7EF5-93A0-8B274E46CDF3}"/>
              </a:ext>
            </a:extLst>
          </p:cNvPr>
          <p:cNvSpPr txBox="1"/>
          <p:nvPr/>
        </p:nvSpPr>
        <p:spPr>
          <a:xfrm>
            <a:off x="4532840" y="265368"/>
            <a:ext cx="1152880" cy="307777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DUMBLDORE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F580411E-6E97-FE08-798E-76EA541B99AC}"/>
              </a:ext>
            </a:extLst>
          </p:cNvPr>
          <p:cNvCxnSpPr>
            <a:cxnSpLocks/>
          </p:cNvCxnSpPr>
          <p:nvPr/>
        </p:nvCxnSpPr>
        <p:spPr>
          <a:xfrm flipH="1">
            <a:off x="3590925" y="573145"/>
            <a:ext cx="1022504" cy="957775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1156F01B-252E-32CA-9AC6-73F15471AD3E}"/>
              </a:ext>
            </a:extLst>
          </p:cNvPr>
          <p:cNvSpPr txBox="1"/>
          <p:nvPr/>
        </p:nvSpPr>
        <p:spPr>
          <a:xfrm>
            <a:off x="-2118984" y="2952789"/>
            <a:ext cx="20033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social relationship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EE67B4C-9C3F-C239-1FB1-2130EACABF36}"/>
              </a:ext>
            </a:extLst>
          </p:cNvPr>
          <p:cNvSpPr txBox="1"/>
          <p:nvPr/>
        </p:nvSpPr>
        <p:spPr>
          <a:xfrm>
            <a:off x="-2140898" y="2610652"/>
            <a:ext cx="2022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family relationship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4888F43-0CA8-B449-9DEA-4EE508D8EF81}"/>
              </a:ext>
            </a:extLst>
          </p:cNvPr>
          <p:cNvSpPr txBox="1"/>
          <p:nvPr/>
        </p:nvSpPr>
        <p:spPr>
          <a:xfrm>
            <a:off x="-1747040" y="3386759"/>
            <a:ext cx="15802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hostility</a:t>
            </a:r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1A7EF4BC-28DF-969B-B697-3C98FB764563}"/>
              </a:ext>
            </a:extLst>
          </p:cNvPr>
          <p:cNvSpPr/>
          <p:nvPr/>
        </p:nvSpPr>
        <p:spPr>
          <a:xfrm>
            <a:off x="190500" y="-19050"/>
            <a:ext cx="10880349" cy="3190875"/>
          </a:xfrm>
          <a:custGeom>
            <a:avLst/>
            <a:gdLst>
              <a:gd name="connsiteX0" fmla="*/ 342900 w 10880349"/>
              <a:gd name="connsiteY0" fmla="*/ 200025 h 3190875"/>
              <a:gd name="connsiteX1" fmla="*/ 342900 w 10880349"/>
              <a:gd name="connsiteY1" fmla="*/ 200025 h 3190875"/>
              <a:gd name="connsiteX2" fmla="*/ 209550 w 10880349"/>
              <a:gd name="connsiteY2" fmla="*/ 285750 h 3190875"/>
              <a:gd name="connsiteX3" fmla="*/ 161925 w 10880349"/>
              <a:gd name="connsiteY3" fmla="*/ 333375 h 3190875"/>
              <a:gd name="connsiteX4" fmla="*/ 19050 w 10880349"/>
              <a:gd name="connsiteY4" fmla="*/ 428625 h 3190875"/>
              <a:gd name="connsiteX5" fmla="*/ 0 w 10880349"/>
              <a:gd name="connsiteY5" fmla="*/ 514350 h 3190875"/>
              <a:gd name="connsiteX6" fmla="*/ 19050 w 10880349"/>
              <a:gd name="connsiteY6" fmla="*/ 714375 h 3190875"/>
              <a:gd name="connsiteX7" fmla="*/ 47625 w 10880349"/>
              <a:gd name="connsiteY7" fmla="*/ 781050 h 3190875"/>
              <a:gd name="connsiteX8" fmla="*/ 114300 w 10880349"/>
              <a:gd name="connsiteY8" fmla="*/ 952500 h 3190875"/>
              <a:gd name="connsiteX9" fmla="*/ 133350 w 10880349"/>
              <a:gd name="connsiteY9" fmla="*/ 1104900 h 3190875"/>
              <a:gd name="connsiteX10" fmla="*/ 152400 w 10880349"/>
              <a:gd name="connsiteY10" fmla="*/ 1133475 h 3190875"/>
              <a:gd name="connsiteX11" fmla="*/ 19050 w 10880349"/>
              <a:gd name="connsiteY11" fmla="*/ 1990725 h 3190875"/>
              <a:gd name="connsiteX12" fmla="*/ 76200 w 10880349"/>
              <a:gd name="connsiteY12" fmla="*/ 2466975 h 3190875"/>
              <a:gd name="connsiteX13" fmla="*/ 333375 w 10880349"/>
              <a:gd name="connsiteY13" fmla="*/ 2486025 h 3190875"/>
              <a:gd name="connsiteX14" fmla="*/ 704850 w 10880349"/>
              <a:gd name="connsiteY14" fmla="*/ 2495550 h 3190875"/>
              <a:gd name="connsiteX15" fmla="*/ 1323975 w 10880349"/>
              <a:gd name="connsiteY15" fmla="*/ 2543175 h 3190875"/>
              <a:gd name="connsiteX16" fmla="*/ 1714500 w 10880349"/>
              <a:gd name="connsiteY16" fmla="*/ 2600325 h 3190875"/>
              <a:gd name="connsiteX17" fmla="*/ 2333625 w 10880349"/>
              <a:gd name="connsiteY17" fmla="*/ 2838450 h 3190875"/>
              <a:gd name="connsiteX18" fmla="*/ 2609850 w 10880349"/>
              <a:gd name="connsiteY18" fmla="*/ 2933700 h 3190875"/>
              <a:gd name="connsiteX19" fmla="*/ 3419475 w 10880349"/>
              <a:gd name="connsiteY19" fmla="*/ 2981325 h 3190875"/>
              <a:gd name="connsiteX20" fmla="*/ 4762500 w 10880349"/>
              <a:gd name="connsiteY20" fmla="*/ 2847975 h 3190875"/>
              <a:gd name="connsiteX21" fmla="*/ 5943600 w 10880349"/>
              <a:gd name="connsiteY21" fmla="*/ 3019425 h 3190875"/>
              <a:gd name="connsiteX22" fmla="*/ 6438900 w 10880349"/>
              <a:gd name="connsiteY22" fmla="*/ 3009900 h 3190875"/>
              <a:gd name="connsiteX23" fmla="*/ 8172450 w 10880349"/>
              <a:gd name="connsiteY23" fmla="*/ 3048000 h 3190875"/>
              <a:gd name="connsiteX24" fmla="*/ 9105900 w 10880349"/>
              <a:gd name="connsiteY24" fmla="*/ 3181350 h 3190875"/>
              <a:gd name="connsiteX25" fmla="*/ 9191625 w 10880349"/>
              <a:gd name="connsiteY25" fmla="*/ 3190875 h 3190875"/>
              <a:gd name="connsiteX26" fmla="*/ 9925050 w 10880349"/>
              <a:gd name="connsiteY26" fmla="*/ 3019425 h 3190875"/>
              <a:gd name="connsiteX27" fmla="*/ 10125075 w 10880349"/>
              <a:gd name="connsiteY27" fmla="*/ 2990850 h 3190875"/>
              <a:gd name="connsiteX28" fmla="*/ 10325100 w 10880349"/>
              <a:gd name="connsiteY28" fmla="*/ 2914650 h 3190875"/>
              <a:gd name="connsiteX29" fmla="*/ 10582275 w 10880349"/>
              <a:gd name="connsiteY29" fmla="*/ 2543175 h 3190875"/>
              <a:gd name="connsiteX30" fmla="*/ 10677525 w 10880349"/>
              <a:gd name="connsiteY30" fmla="*/ 2190750 h 3190875"/>
              <a:gd name="connsiteX31" fmla="*/ 10772775 w 10880349"/>
              <a:gd name="connsiteY31" fmla="*/ 1943100 h 3190875"/>
              <a:gd name="connsiteX32" fmla="*/ 10763250 w 10880349"/>
              <a:gd name="connsiteY32" fmla="*/ 1905000 h 3190875"/>
              <a:gd name="connsiteX33" fmla="*/ 10772775 w 10880349"/>
              <a:gd name="connsiteY33" fmla="*/ 1285875 h 3190875"/>
              <a:gd name="connsiteX34" fmla="*/ 10791825 w 10880349"/>
              <a:gd name="connsiteY34" fmla="*/ 1190625 h 3190875"/>
              <a:gd name="connsiteX35" fmla="*/ 10810875 w 10880349"/>
              <a:gd name="connsiteY35" fmla="*/ 1143000 h 3190875"/>
              <a:gd name="connsiteX36" fmla="*/ 10820400 w 10880349"/>
              <a:gd name="connsiteY36" fmla="*/ 1114425 h 3190875"/>
              <a:gd name="connsiteX37" fmla="*/ 10868025 w 10880349"/>
              <a:gd name="connsiteY37" fmla="*/ 923925 h 3190875"/>
              <a:gd name="connsiteX38" fmla="*/ 10877550 w 10880349"/>
              <a:gd name="connsiteY38" fmla="*/ 781050 h 3190875"/>
              <a:gd name="connsiteX39" fmla="*/ 10820400 w 10880349"/>
              <a:gd name="connsiteY39" fmla="*/ 676275 h 3190875"/>
              <a:gd name="connsiteX40" fmla="*/ 10668000 w 10880349"/>
              <a:gd name="connsiteY40" fmla="*/ 542925 h 3190875"/>
              <a:gd name="connsiteX41" fmla="*/ 10248900 w 10880349"/>
              <a:gd name="connsiteY41" fmla="*/ 257175 h 3190875"/>
              <a:gd name="connsiteX42" fmla="*/ 8315325 w 10880349"/>
              <a:gd name="connsiteY42" fmla="*/ 104775 h 3190875"/>
              <a:gd name="connsiteX43" fmla="*/ 7048500 w 10880349"/>
              <a:gd name="connsiteY43" fmla="*/ 28575 h 3190875"/>
              <a:gd name="connsiteX44" fmla="*/ 6677025 w 10880349"/>
              <a:gd name="connsiteY44" fmla="*/ 76200 h 3190875"/>
              <a:gd name="connsiteX45" fmla="*/ 6534150 w 10880349"/>
              <a:gd name="connsiteY45" fmla="*/ 104775 h 3190875"/>
              <a:gd name="connsiteX46" fmla="*/ 6372225 w 10880349"/>
              <a:gd name="connsiteY46" fmla="*/ 114300 h 3190875"/>
              <a:gd name="connsiteX47" fmla="*/ 5886450 w 10880349"/>
              <a:gd name="connsiteY47" fmla="*/ 152400 h 3190875"/>
              <a:gd name="connsiteX48" fmla="*/ 5753100 w 10880349"/>
              <a:gd name="connsiteY48" fmla="*/ 180975 h 3190875"/>
              <a:gd name="connsiteX49" fmla="*/ 5038725 w 10880349"/>
              <a:gd name="connsiteY49" fmla="*/ 85725 h 3190875"/>
              <a:gd name="connsiteX50" fmla="*/ 4581525 w 10880349"/>
              <a:gd name="connsiteY50" fmla="*/ 19050 h 3190875"/>
              <a:gd name="connsiteX51" fmla="*/ 4371975 w 10880349"/>
              <a:gd name="connsiteY51" fmla="*/ 57150 h 3190875"/>
              <a:gd name="connsiteX52" fmla="*/ 4191000 w 10880349"/>
              <a:gd name="connsiteY52" fmla="*/ 95250 h 3190875"/>
              <a:gd name="connsiteX53" fmla="*/ 3609975 w 10880349"/>
              <a:gd name="connsiteY53" fmla="*/ 19050 h 3190875"/>
              <a:gd name="connsiteX54" fmla="*/ 3362325 w 10880349"/>
              <a:gd name="connsiteY54" fmla="*/ 0 h 3190875"/>
              <a:gd name="connsiteX55" fmla="*/ 3152775 w 10880349"/>
              <a:gd name="connsiteY55" fmla="*/ 47625 h 3190875"/>
              <a:gd name="connsiteX56" fmla="*/ 2800350 w 10880349"/>
              <a:gd name="connsiteY56" fmla="*/ 95250 h 3190875"/>
              <a:gd name="connsiteX57" fmla="*/ 2400300 w 10880349"/>
              <a:gd name="connsiteY57" fmla="*/ 200025 h 3190875"/>
              <a:gd name="connsiteX58" fmla="*/ 2333625 w 10880349"/>
              <a:gd name="connsiteY58" fmla="*/ 228600 h 3190875"/>
              <a:gd name="connsiteX59" fmla="*/ 1866900 w 10880349"/>
              <a:gd name="connsiteY59" fmla="*/ 209550 h 3190875"/>
              <a:gd name="connsiteX60" fmla="*/ 1323975 w 10880349"/>
              <a:gd name="connsiteY60" fmla="*/ 180975 h 3190875"/>
              <a:gd name="connsiteX61" fmla="*/ 1162050 w 10880349"/>
              <a:gd name="connsiteY61" fmla="*/ 190500 h 3190875"/>
              <a:gd name="connsiteX62" fmla="*/ 485775 w 10880349"/>
              <a:gd name="connsiteY62" fmla="*/ 200025 h 3190875"/>
              <a:gd name="connsiteX63" fmla="*/ 419100 w 10880349"/>
              <a:gd name="connsiteY63" fmla="*/ 219075 h 3190875"/>
              <a:gd name="connsiteX64" fmla="*/ 381000 w 10880349"/>
              <a:gd name="connsiteY64" fmla="*/ 238125 h 3190875"/>
              <a:gd name="connsiteX65" fmla="*/ 342900 w 10880349"/>
              <a:gd name="connsiteY65" fmla="*/ 200025 h 3190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0880349" h="3190875">
                <a:moveTo>
                  <a:pt x="342900" y="200025"/>
                </a:moveTo>
                <a:lnTo>
                  <a:pt x="342900" y="200025"/>
                </a:lnTo>
                <a:cubicBezTo>
                  <a:pt x="298450" y="228600"/>
                  <a:pt x="252091" y="254404"/>
                  <a:pt x="209550" y="285750"/>
                </a:cubicBezTo>
                <a:cubicBezTo>
                  <a:pt x="191476" y="299068"/>
                  <a:pt x="179349" y="319218"/>
                  <a:pt x="161925" y="333375"/>
                </a:cubicBezTo>
                <a:cubicBezTo>
                  <a:pt x="77374" y="402073"/>
                  <a:pt x="85350" y="395475"/>
                  <a:pt x="19050" y="428625"/>
                </a:cubicBezTo>
                <a:cubicBezTo>
                  <a:pt x="12700" y="457200"/>
                  <a:pt x="0" y="485078"/>
                  <a:pt x="0" y="514350"/>
                </a:cubicBezTo>
                <a:cubicBezTo>
                  <a:pt x="0" y="581327"/>
                  <a:pt x="7276" y="648441"/>
                  <a:pt x="19050" y="714375"/>
                </a:cubicBezTo>
                <a:cubicBezTo>
                  <a:pt x="23301" y="738179"/>
                  <a:pt x="38645" y="758599"/>
                  <a:pt x="47625" y="781050"/>
                </a:cubicBezTo>
                <a:cubicBezTo>
                  <a:pt x="70398" y="837984"/>
                  <a:pt x="92075" y="895350"/>
                  <a:pt x="114300" y="952500"/>
                </a:cubicBezTo>
                <a:cubicBezTo>
                  <a:pt x="115342" y="963963"/>
                  <a:pt x="121540" y="1073407"/>
                  <a:pt x="133350" y="1104900"/>
                </a:cubicBezTo>
                <a:cubicBezTo>
                  <a:pt x="137370" y="1115619"/>
                  <a:pt x="146050" y="1123950"/>
                  <a:pt x="152400" y="1133475"/>
                </a:cubicBezTo>
                <a:cubicBezTo>
                  <a:pt x="137467" y="1213115"/>
                  <a:pt x="8052" y="1781765"/>
                  <a:pt x="19050" y="1990725"/>
                </a:cubicBezTo>
                <a:cubicBezTo>
                  <a:pt x="27454" y="2150393"/>
                  <a:pt x="-9472" y="2331976"/>
                  <a:pt x="76200" y="2466975"/>
                </a:cubicBezTo>
                <a:cubicBezTo>
                  <a:pt x="122259" y="2539553"/>
                  <a:pt x="247504" y="2482122"/>
                  <a:pt x="333375" y="2486025"/>
                </a:cubicBezTo>
                <a:cubicBezTo>
                  <a:pt x="457113" y="2491649"/>
                  <a:pt x="581025" y="2492375"/>
                  <a:pt x="704850" y="2495550"/>
                </a:cubicBezTo>
                <a:cubicBezTo>
                  <a:pt x="911225" y="2511425"/>
                  <a:pt x="1118096" y="2521810"/>
                  <a:pt x="1323975" y="2543175"/>
                </a:cubicBezTo>
                <a:cubicBezTo>
                  <a:pt x="1454834" y="2556755"/>
                  <a:pt x="1714500" y="2600325"/>
                  <a:pt x="1714500" y="2600325"/>
                </a:cubicBezTo>
                <a:lnTo>
                  <a:pt x="2333625" y="2838450"/>
                </a:lnTo>
                <a:cubicBezTo>
                  <a:pt x="2424899" y="2872435"/>
                  <a:pt x="2513287" y="2920994"/>
                  <a:pt x="2609850" y="2933700"/>
                </a:cubicBezTo>
                <a:cubicBezTo>
                  <a:pt x="2877881" y="2968967"/>
                  <a:pt x="3149600" y="2965450"/>
                  <a:pt x="3419475" y="2981325"/>
                </a:cubicBezTo>
                <a:cubicBezTo>
                  <a:pt x="3867150" y="2936875"/>
                  <a:pt x="4312675" y="2841185"/>
                  <a:pt x="4762500" y="2847975"/>
                </a:cubicBezTo>
                <a:cubicBezTo>
                  <a:pt x="5160281" y="2853979"/>
                  <a:pt x="5547617" y="2981177"/>
                  <a:pt x="5943600" y="3019425"/>
                </a:cubicBezTo>
                <a:cubicBezTo>
                  <a:pt x="6107966" y="3035301"/>
                  <a:pt x="6273800" y="3013075"/>
                  <a:pt x="6438900" y="3009900"/>
                </a:cubicBezTo>
                <a:cubicBezTo>
                  <a:pt x="7090309" y="2937521"/>
                  <a:pt x="6896336" y="2950587"/>
                  <a:pt x="8172450" y="3048000"/>
                </a:cubicBezTo>
                <a:cubicBezTo>
                  <a:pt x="8485847" y="3071923"/>
                  <a:pt x="8794635" y="3137715"/>
                  <a:pt x="9105900" y="3181350"/>
                </a:cubicBezTo>
                <a:cubicBezTo>
                  <a:pt x="9134372" y="3185341"/>
                  <a:pt x="9163050" y="3187700"/>
                  <a:pt x="9191625" y="3190875"/>
                </a:cubicBezTo>
                <a:lnTo>
                  <a:pt x="9925050" y="3019425"/>
                </a:lnTo>
                <a:cubicBezTo>
                  <a:pt x="9990907" y="3005313"/>
                  <a:pt x="10059107" y="3004432"/>
                  <a:pt x="10125075" y="2990850"/>
                </a:cubicBezTo>
                <a:cubicBezTo>
                  <a:pt x="10223784" y="2970527"/>
                  <a:pt x="10244639" y="2954880"/>
                  <a:pt x="10325100" y="2914650"/>
                </a:cubicBezTo>
                <a:cubicBezTo>
                  <a:pt x="10410825" y="2790825"/>
                  <a:pt x="10516352" y="2678584"/>
                  <a:pt x="10582275" y="2543175"/>
                </a:cubicBezTo>
                <a:cubicBezTo>
                  <a:pt x="10635542" y="2433762"/>
                  <a:pt x="10636596" y="2305351"/>
                  <a:pt x="10677525" y="2190750"/>
                </a:cubicBezTo>
                <a:cubicBezTo>
                  <a:pt x="10739032" y="2018530"/>
                  <a:pt x="10706996" y="2100969"/>
                  <a:pt x="10772775" y="1943100"/>
                </a:cubicBezTo>
                <a:cubicBezTo>
                  <a:pt x="10769600" y="1930400"/>
                  <a:pt x="10764980" y="1917976"/>
                  <a:pt x="10763250" y="1905000"/>
                </a:cubicBezTo>
                <a:cubicBezTo>
                  <a:pt x="10720359" y="1583320"/>
                  <a:pt x="10726268" y="1665680"/>
                  <a:pt x="10772775" y="1285875"/>
                </a:cubicBezTo>
                <a:cubicBezTo>
                  <a:pt x="10776710" y="1253736"/>
                  <a:pt x="10783482" y="1221911"/>
                  <a:pt x="10791825" y="1190625"/>
                </a:cubicBezTo>
                <a:cubicBezTo>
                  <a:pt x="10796230" y="1174104"/>
                  <a:pt x="10804872" y="1159009"/>
                  <a:pt x="10810875" y="1143000"/>
                </a:cubicBezTo>
                <a:cubicBezTo>
                  <a:pt x="10814400" y="1133599"/>
                  <a:pt x="10817713" y="1124099"/>
                  <a:pt x="10820400" y="1114425"/>
                </a:cubicBezTo>
                <a:cubicBezTo>
                  <a:pt x="10858142" y="978553"/>
                  <a:pt x="10850321" y="1012444"/>
                  <a:pt x="10868025" y="923925"/>
                </a:cubicBezTo>
                <a:cubicBezTo>
                  <a:pt x="10871200" y="876300"/>
                  <a:pt x="10886564" y="827922"/>
                  <a:pt x="10877550" y="781050"/>
                </a:cubicBezTo>
                <a:cubicBezTo>
                  <a:pt x="10870037" y="741983"/>
                  <a:pt x="10838191" y="711858"/>
                  <a:pt x="10820400" y="676275"/>
                </a:cubicBezTo>
                <a:cubicBezTo>
                  <a:pt x="10767562" y="570598"/>
                  <a:pt x="10963894" y="777599"/>
                  <a:pt x="10668000" y="542925"/>
                </a:cubicBezTo>
                <a:cubicBezTo>
                  <a:pt x="10378120" y="313020"/>
                  <a:pt x="10721827" y="540931"/>
                  <a:pt x="10248900" y="257175"/>
                </a:cubicBezTo>
                <a:cubicBezTo>
                  <a:pt x="8356984" y="753803"/>
                  <a:pt x="10880515" y="233035"/>
                  <a:pt x="8315325" y="104775"/>
                </a:cubicBezTo>
                <a:cubicBezTo>
                  <a:pt x="7638805" y="70949"/>
                  <a:pt x="8061220" y="93912"/>
                  <a:pt x="7048500" y="28575"/>
                </a:cubicBezTo>
                <a:lnTo>
                  <a:pt x="6677025" y="76200"/>
                </a:lnTo>
                <a:cubicBezTo>
                  <a:pt x="6628981" y="83318"/>
                  <a:pt x="6582343" y="98751"/>
                  <a:pt x="6534150" y="104775"/>
                </a:cubicBezTo>
                <a:cubicBezTo>
                  <a:pt x="6480499" y="111481"/>
                  <a:pt x="6426148" y="110335"/>
                  <a:pt x="6372225" y="114300"/>
                </a:cubicBezTo>
                <a:lnTo>
                  <a:pt x="5886450" y="152400"/>
                </a:lnTo>
                <a:cubicBezTo>
                  <a:pt x="5842000" y="161925"/>
                  <a:pt x="5797988" y="173793"/>
                  <a:pt x="5753100" y="180975"/>
                </a:cubicBezTo>
                <a:cubicBezTo>
                  <a:pt x="5505985" y="220513"/>
                  <a:pt x="5312535" y="129730"/>
                  <a:pt x="5038725" y="85725"/>
                </a:cubicBezTo>
                <a:cubicBezTo>
                  <a:pt x="4886664" y="61287"/>
                  <a:pt x="4733925" y="41275"/>
                  <a:pt x="4581525" y="19050"/>
                </a:cubicBezTo>
                <a:lnTo>
                  <a:pt x="4371975" y="57150"/>
                </a:lnTo>
                <a:cubicBezTo>
                  <a:pt x="4311469" y="68956"/>
                  <a:pt x="4252570" y="98329"/>
                  <a:pt x="4191000" y="95250"/>
                </a:cubicBezTo>
                <a:cubicBezTo>
                  <a:pt x="3995910" y="85496"/>
                  <a:pt x="3804031" y="41355"/>
                  <a:pt x="3609975" y="19050"/>
                </a:cubicBezTo>
                <a:cubicBezTo>
                  <a:pt x="3527723" y="9596"/>
                  <a:pt x="3444875" y="6350"/>
                  <a:pt x="3362325" y="0"/>
                </a:cubicBezTo>
                <a:cubicBezTo>
                  <a:pt x="3299566" y="15690"/>
                  <a:pt x="3211814" y="38542"/>
                  <a:pt x="3152775" y="47625"/>
                </a:cubicBezTo>
                <a:cubicBezTo>
                  <a:pt x="2798437" y="102139"/>
                  <a:pt x="3412489" y="-29445"/>
                  <a:pt x="2800350" y="95250"/>
                </a:cubicBezTo>
                <a:cubicBezTo>
                  <a:pt x="2700059" y="115680"/>
                  <a:pt x="2515304" y="159773"/>
                  <a:pt x="2400300" y="200025"/>
                </a:cubicBezTo>
                <a:cubicBezTo>
                  <a:pt x="2377477" y="208013"/>
                  <a:pt x="2355850" y="219075"/>
                  <a:pt x="2333625" y="228600"/>
                </a:cubicBezTo>
                <a:lnTo>
                  <a:pt x="1866900" y="209550"/>
                </a:lnTo>
                <a:cubicBezTo>
                  <a:pt x="1685876" y="201011"/>
                  <a:pt x="1505134" y="185871"/>
                  <a:pt x="1323975" y="180975"/>
                </a:cubicBezTo>
                <a:cubicBezTo>
                  <a:pt x="1269926" y="179514"/>
                  <a:pt x="1216104" y="189271"/>
                  <a:pt x="1162050" y="190500"/>
                </a:cubicBezTo>
                <a:lnTo>
                  <a:pt x="485775" y="200025"/>
                </a:lnTo>
                <a:cubicBezTo>
                  <a:pt x="466441" y="204858"/>
                  <a:pt x="438231" y="210876"/>
                  <a:pt x="419100" y="219075"/>
                </a:cubicBezTo>
                <a:cubicBezTo>
                  <a:pt x="406049" y="224668"/>
                  <a:pt x="393700" y="231775"/>
                  <a:pt x="381000" y="238125"/>
                </a:cubicBezTo>
                <a:lnTo>
                  <a:pt x="342900" y="200025"/>
                </a:lnTo>
                <a:close/>
              </a:path>
            </a:pathLst>
          </a:cu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21F232F-1822-CE8A-FD82-37879AC32823}"/>
              </a:ext>
            </a:extLst>
          </p:cNvPr>
          <p:cNvSpPr txBox="1"/>
          <p:nvPr/>
        </p:nvSpPr>
        <p:spPr>
          <a:xfrm>
            <a:off x="3105680" y="425091"/>
            <a:ext cx="7167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HOGWARTS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1BD985-E48E-AD40-9CBB-3551E65DC568}"/>
              </a:ext>
            </a:extLst>
          </p:cNvPr>
          <p:cNvSpPr txBox="1"/>
          <p:nvPr/>
        </p:nvSpPr>
        <p:spPr>
          <a:xfrm>
            <a:off x="10193341" y="3568417"/>
            <a:ext cx="1134349" cy="307777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VOLDEMORT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855714D-4AD1-EE21-0872-DE19BE66E177}"/>
              </a:ext>
            </a:extLst>
          </p:cNvPr>
          <p:cNvCxnSpPr>
            <a:cxnSpLocks/>
            <a:endCxn id="17" idx="2"/>
          </p:cNvCxnSpPr>
          <p:nvPr/>
        </p:nvCxnSpPr>
        <p:spPr>
          <a:xfrm flipV="1">
            <a:off x="10405689" y="1272857"/>
            <a:ext cx="187084" cy="2360075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8310FD91-20F2-C544-24F9-F77EB5601C57}"/>
              </a:ext>
            </a:extLst>
          </p:cNvPr>
          <p:cNvSpPr txBox="1"/>
          <p:nvPr/>
        </p:nvSpPr>
        <p:spPr>
          <a:xfrm>
            <a:off x="7457720" y="188105"/>
            <a:ext cx="1172116" cy="307777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Alan Rickman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B6335EF-30E8-1C09-778E-B14466A32196}"/>
              </a:ext>
            </a:extLst>
          </p:cNvPr>
          <p:cNvCxnSpPr>
            <a:cxnSpLocks/>
            <a:endCxn id="18" idx="0"/>
          </p:cNvCxnSpPr>
          <p:nvPr/>
        </p:nvCxnSpPr>
        <p:spPr>
          <a:xfrm>
            <a:off x="7718813" y="419256"/>
            <a:ext cx="644352" cy="1065088"/>
          </a:xfrm>
          <a:prstGeom prst="straightConnector1">
            <a:avLst/>
          </a:prstGeom>
          <a:ln w="38100">
            <a:solidFill>
              <a:srgbClr val="7030A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7921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8323a9a-e831-4587-9a8a-a0320cbc463c" xsi:nil="true"/>
    <lcf76f155ced4ddcb4097134ff3c332f xmlns="b7bcb0eb-6717-438d-b4f1-542fe52c0b2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7397AEB298364E9FC2C323D8E6BDA2" ma:contentTypeVersion="14" ma:contentTypeDescription="Create a new document." ma:contentTypeScope="" ma:versionID="ed6cf9d27b4076dc9a0bf63e2403e09a">
  <xsd:schema xmlns:xsd="http://www.w3.org/2001/XMLSchema" xmlns:xs="http://www.w3.org/2001/XMLSchema" xmlns:p="http://schemas.microsoft.com/office/2006/metadata/properties" xmlns:ns2="b7bcb0eb-6717-438d-b4f1-542fe52c0b2e" xmlns:ns3="58323a9a-e831-4587-9a8a-a0320cbc463c" targetNamespace="http://schemas.microsoft.com/office/2006/metadata/properties" ma:root="true" ma:fieldsID="502de5d0962dfc89b9b4aa4a36b58d55" ns2:_="" ns3:_="">
    <xsd:import namespace="b7bcb0eb-6717-438d-b4f1-542fe52c0b2e"/>
    <xsd:import namespace="58323a9a-e831-4587-9a8a-a0320cbc463c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bcb0eb-6717-438d-b4f1-542fe52c0b2e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db0f5359-d226-4d63-80c6-79d877f0b9e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323a9a-e831-4587-9a8a-a0320cbc463c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77a03fd0-4054-4809-8600-e771ac49c3c7}" ma:internalName="TaxCatchAll" ma:showField="CatchAllData" ma:web="58323a9a-e831-4587-9a8a-a0320cbc46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702953-5312-4018-AE5C-DD7E98D4A52C}">
  <ds:schemaRefs>
    <ds:schemaRef ds:uri="http://schemas.microsoft.com/office/2006/documentManagement/types"/>
    <ds:schemaRef ds:uri="b7bcb0eb-6717-438d-b4f1-542fe52c0b2e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58323a9a-e831-4587-9a8a-a0320cbc463c"/>
    <ds:schemaRef ds:uri="http://www.w3.org/XML/1998/namespace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4382B69-E896-4916-97F6-18B6328451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bcb0eb-6717-438d-b4f1-542fe52c0b2e"/>
    <ds:schemaRef ds:uri="58323a9a-e831-4587-9a8a-a0320cbc46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9FA3E90-89E6-416B-BE1F-83567379BF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108</Words>
  <Application>Microsoft Office PowerPoint</Application>
  <PresentationFormat>Widescreen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Office Theme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Alastair Hird</dc:creator>
  <cp:lastModifiedBy>Sarah Taylor</cp:lastModifiedBy>
  <cp:revision>4</cp:revision>
  <dcterms:created xsi:type="dcterms:W3CDTF">2021-08-23T09:23:52Z</dcterms:created>
  <dcterms:modified xsi:type="dcterms:W3CDTF">2025-04-15T12:32:21Z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0x010100F57397AEB298364E9FC2C323D8E6BDA2</vt:lpwstr>
  </property>
  <property fmtid="{D5CDD505-2E9C-101B-9397-08002B2CF9AE}" pid="3" name="MediaServiceImageTags">
    <vt:lpwstr/>
  </property>
</Properties>
</file>